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0" r:id="rId3"/>
    <p:sldId id="257" r:id="rId4"/>
    <p:sldId id="258" r:id="rId5"/>
    <p:sldId id="259" r:id="rId6"/>
    <p:sldId id="262" r:id="rId7"/>
    <p:sldId id="263" r:id="rId8"/>
    <p:sldId id="288" r:id="rId9"/>
    <p:sldId id="289" r:id="rId10"/>
    <p:sldId id="287" r:id="rId11"/>
  </p:sldIdLst>
  <p:sldSz cx="12192000" cy="6858000"/>
  <p:notesSz cx="6797675" cy="9872663"/>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gif"/></Relationships>
</file>

<file path=ppt/diagrams/_rels/data10.xml.rels><?xml version="1.0" encoding="UTF-8" standalone="yes"?>
<Relationships xmlns="http://schemas.openxmlformats.org/package/2006/relationships"><Relationship Id="rId1" Type="http://schemas.openxmlformats.org/officeDocument/2006/relationships/image" Target="../media/image11.jpg"/></Relationships>
</file>

<file path=ppt/diagrams/_rels/data11.xml.rels><?xml version="1.0" encoding="UTF-8" standalone="yes"?>
<Relationships xmlns="http://schemas.openxmlformats.org/package/2006/relationships"><Relationship Id="rId1" Type="http://schemas.openxmlformats.org/officeDocument/2006/relationships/image" Target="../media/image12.jpeg"/></Relationships>
</file>

<file path=ppt/diagrams/_rels/data12.xml.rels><?xml version="1.0" encoding="UTF-8" standalone="yes"?>
<Relationships xmlns="http://schemas.openxmlformats.org/package/2006/relationships"><Relationship Id="rId1" Type="http://schemas.openxmlformats.org/officeDocument/2006/relationships/image" Target="../media/image4.gif"/></Relationships>
</file>

<file path=ppt/diagrams/_rels/data13.xml.rels><?xml version="1.0" encoding="UTF-8" standalone="yes"?>
<Relationships xmlns="http://schemas.openxmlformats.org/package/2006/relationships"><Relationship Id="rId1" Type="http://schemas.openxmlformats.org/officeDocument/2006/relationships/image" Target="../media/image13.gif"/></Relationships>
</file>

<file path=ppt/diagrams/_rels/data15.xml.rels><?xml version="1.0" encoding="UTF-8" standalone="yes"?>
<Relationships xmlns="http://schemas.openxmlformats.org/package/2006/relationships"><Relationship Id="rId1" Type="http://schemas.openxmlformats.org/officeDocument/2006/relationships/image" Target="../media/image15.jfif"/></Relationships>
</file>

<file path=ppt/diagrams/_rels/data16.xml.rels><?xml version="1.0" encoding="UTF-8" standalone="yes"?>
<Relationships xmlns="http://schemas.openxmlformats.org/package/2006/relationships"><Relationship Id="rId1" Type="http://schemas.openxmlformats.org/officeDocument/2006/relationships/image" Target="../media/image4.gif"/></Relationships>
</file>

<file path=ppt/diagrams/_rels/data19.xml.rels><?xml version="1.0" encoding="UTF-8" standalone="yes"?>
<Relationships xmlns="http://schemas.openxmlformats.org/package/2006/relationships"><Relationship Id="rId1" Type="http://schemas.openxmlformats.org/officeDocument/2006/relationships/image" Target="../media/image4.gif"/></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26.xml.rels><?xml version="1.0" encoding="UTF-8" standalone="yes"?>
<Relationships xmlns="http://schemas.openxmlformats.org/package/2006/relationships"><Relationship Id="rId1" Type="http://schemas.openxmlformats.org/officeDocument/2006/relationships/image" Target="../media/image30.jpeg"/></Relationships>
</file>

<file path=ppt/diagrams/_rels/data27.xml.rels><?xml version="1.0" encoding="UTF-8" standalone="yes"?>
<Relationships xmlns="http://schemas.openxmlformats.org/package/2006/relationships"><Relationship Id="rId1" Type="http://schemas.openxmlformats.org/officeDocument/2006/relationships/image" Target="../media/image4.gif"/></Relationships>
</file>

<file path=ppt/diagrams/_rels/data28.xml.rels><?xml version="1.0" encoding="UTF-8" standalone="yes"?>
<Relationships xmlns="http://schemas.openxmlformats.org/package/2006/relationships"><Relationship Id="rId1" Type="http://schemas.openxmlformats.org/officeDocument/2006/relationships/image" Target="../media/image31.jp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image" Target="../media/image33.jpg"/></Relationships>
</file>

<file path=ppt/diagrams/_rels/data31.xml.rels><?xml version="1.0" encoding="UTF-8" standalone="yes"?>
<Relationships xmlns="http://schemas.openxmlformats.org/package/2006/relationships"><Relationship Id="rId1" Type="http://schemas.openxmlformats.org/officeDocument/2006/relationships/image" Target="../media/image4.gif"/></Relationships>
</file>

<file path=ppt/diagrams/_rels/data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image" Target="../media/image37.jpg"/></Relationships>
</file>

<file path=ppt/diagrams/_rels/data34.xml.rels><?xml version="1.0" encoding="UTF-8" standalone="yes"?>
<Relationships xmlns="http://schemas.openxmlformats.org/package/2006/relationships"><Relationship Id="rId1" Type="http://schemas.openxmlformats.org/officeDocument/2006/relationships/image" Target="../media/image4.gif"/></Relationships>
</file>

<file path=ppt/diagrams/_rels/data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image" Target="../media/image41.jpg"/></Relationships>
</file>

<file path=ppt/diagrams/_rels/data36.xml.rels><?xml version="1.0" encoding="UTF-8" standalone="yes"?>
<Relationships xmlns="http://schemas.openxmlformats.org/package/2006/relationships"><Relationship Id="rId2" Type="http://schemas.openxmlformats.org/officeDocument/2006/relationships/image" Target="../media/image45.bin"/><Relationship Id="rId1" Type="http://schemas.openxmlformats.org/officeDocument/2006/relationships/image" Target="../media/image44.jpeg"/></Relationships>
</file>

<file path=ppt/diagrams/_rels/data5.xml.rels><?xml version="1.0" encoding="UTF-8" standalone="yes"?>
<Relationships xmlns="http://schemas.openxmlformats.org/package/2006/relationships"><Relationship Id="rId1" Type="http://schemas.openxmlformats.org/officeDocument/2006/relationships/image" Target="../media/image7.jpeg"/></Relationships>
</file>

<file path=ppt/diagrams/_rels/data6.xml.rels><?xml version="1.0" encoding="UTF-8" standalone="yes"?>
<Relationships xmlns="http://schemas.openxmlformats.org/package/2006/relationships"><Relationship Id="rId1" Type="http://schemas.openxmlformats.org/officeDocument/2006/relationships/image" Target="../media/image8.jfif"/></Relationships>
</file>

<file path=ppt/diagrams/_rels/data7.xml.rels><?xml version="1.0" encoding="UTF-8" standalone="yes"?>
<Relationships xmlns="http://schemas.openxmlformats.org/package/2006/relationships"><Relationship Id="rId1" Type="http://schemas.openxmlformats.org/officeDocument/2006/relationships/image" Target="../media/image4.gif"/></Relationships>
</file>

<file path=ppt/diagrams/_rels/data8.xml.rels><?xml version="1.0" encoding="UTF-8" standalone="yes"?>
<Relationships xmlns="http://schemas.openxmlformats.org/package/2006/relationships"><Relationship Id="rId1" Type="http://schemas.openxmlformats.org/officeDocument/2006/relationships/image" Target="../media/image9.png"/></Relationships>
</file>

<file path=ppt/diagrams/_rels/data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0.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3.xml.rels><?xml version="1.0" encoding="UTF-8" standalone="yes"?>
<Relationships xmlns="http://schemas.openxmlformats.org/package/2006/relationships"><Relationship Id="rId1" Type="http://schemas.openxmlformats.org/officeDocument/2006/relationships/image" Target="../media/image13.gif"/></Relationships>
</file>

<file path=ppt/diagrams/_rels/drawing15.xml.rels><?xml version="1.0" encoding="UTF-8" standalone="yes"?>
<Relationships xmlns="http://schemas.openxmlformats.org/package/2006/relationships"><Relationship Id="rId1" Type="http://schemas.openxmlformats.org/officeDocument/2006/relationships/image" Target="../media/image15.jfif"/></Relationships>
</file>

<file path=ppt/diagrams/_rels/drawing16.xml.rels><?xml version="1.0" encoding="UTF-8" standalone="yes"?>
<Relationships xmlns="http://schemas.openxmlformats.org/package/2006/relationships"><Relationship Id="rId1" Type="http://schemas.openxmlformats.org/officeDocument/2006/relationships/image" Target="../media/image4.gif"/></Relationships>
</file>

<file path=ppt/diagrams/_rels/drawing19.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26.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28.xml.rels><?xml version="1.0" encoding="UTF-8" standalone="yes"?>
<Relationships xmlns="http://schemas.openxmlformats.org/package/2006/relationships"><Relationship Id="rId1" Type="http://schemas.openxmlformats.org/officeDocument/2006/relationships/image" Target="../media/image31.jp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image" Target="../media/image33.jpg"/></Relationships>
</file>

<file path=ppt/diagrams/_rels/drawing31.xml.rels><?xml version="1.0" encoding="UTF-8" standalone="yes"?>
<Relationships xmlns="http://schemas.openxmlformats.org/package/2006/relationships"><Relationship Id="rId1" Type="http://schemas.openxmlformats.org/officeDocument/2006/relationships/image" Target="../media/image4.gif"/></Relationships>
</file>

<file path=ppt/diagrams/_rels/drawing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image" Target="../media/image37.jpg"/></Relationships>
</file>

<file path=ppt/diagrams/_rels/drawing34.xml.rels><?xml version="1.0" encoding="UTF-8" standalone="yes"?>
<Relationships xmlns="http://schemas.openxmlformats.org/package/2006/relationships"><Relationship Id="rId1" Type="http://schemas.openxmlformats.org/officeDocument/2006/relationships/image" Target="../media/image4.gif"/></Relationships>
</file>

<file path=ppt/diagrams/_rels/drawing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image" Target="../media/image41.jpg"/></Relationships>
</file>

<file path=ppt/diagrams/_rels/drawing36.xml.rels><?xml version="1.0" encoding="UTF-8" standalone="yes"?>
<Relationships xmlns="http://schemas.openxmlformats.org/package/2006/relationships"><Relationship Id="rId2" Type="http://schemas.openxmlformats.org/officeDocument/2006/relationships/image" Target="../media/image45.bin"/><Relationship Id="rId1" Type="http://schemas.openxmlformats.org/officeDocument/2006/relationships/image" Target="../media/image44.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8.jfif"/></Relationships>
</file>

<file path=ppt/diagrams/_rels/drawing7.xml.rels><?xml version="1.0" encoding="UTF-8" standalone="yes"?>
<Relationships xmlns="http://schemas.openxmlformats.org/package/2006/relationships"><Relationship Id="rId1" Type="http://schemas.openxmlformats.org/officeDocument/2006/relationships/image" Target="../media/image4.gif"/></Relationships>
</file>

<file path=ppt/diagrams/_rels/drawing8.xml.rels><?xml version="1.0" encoding="UTF-8" standalone="yes"?>
<Relationships xmlns="http://schemas.openxmlformats.org/package/2006/relationships"><Relationship Id="rId1" Type="http://schemas.openxmlformats.org/officeDocument/2006/relationships/image" Target="../media/image9.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Stage Formativo – Istituto di Istruzione Superiore G. Gobetti – Alcide De Gasperi di Morciano di Romagna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399A99-4D5E-492B-898C-AF88061D0059}"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62CD5483-711B-4FF6-BA6E-CBE20A11C05E}">
      <dgm:prSet custT="1"/>
      <dgm:spPr/>
      <dgm:t>
        <a:bodyPr/>
        <a:lstStyle/>
        <a:p>
          <a:r>
            <a:rPr lang="it-IT" sz="14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gm:t>
    </dgm:pt>
    <dgm:pt modelId="{CF8ED641-5697-479D-8F1A-8F5BC2113C83}" type="parTrans" cxnId="{FCE0DA9C-9659-4A91-A4FD-795229AF3AE3}">
      <dgm:prSet/>
      <dgm:spPr/>
      <dgm:t>
        <a:bodyPr/>
        <a:lstStyle/>
        <a:p>
          <a:endParaRPr lang="it-IT"/>
        </a:p>
      </dgm:t>
    </dgm:pt>
    <dgm:pt modelId="{46934B8D-31DA-419B-98CC-3B08DDC86DA3}" type="sibTrans" cxnId="{FCE0DA9C-9659-4A91-A4FD-795229AF3AE3}">
      <dgm:prSet/>
      <dgm:spPr/>
      <dgm:t>
        <a:bodyPr/>
        <a:lstStyle/>
        <a:p>
          <a:endParaRPr lang="it-IT"/>
        </a:p>
      </dgm:t>
    </dgm:pt>
    <dgm:pt modelId="{677865F6-CBCF-424A-A8DC-1ACC2694C6C3}" type="pres">
      <dgm:prSet presAssocID="{9B399A99-4D5E-492B-898C-AF88061D0059}" presName="linear" presStyleCnt="0">
        <dgm:presLayoutVars>
          <dgm:dir/>
          <dgm:resizeHandles val="exact"/>
        </dgm:presLayoutVars>
      </dgm:prSet>
      <dgm:spPr/>
    </dgm:pt>
    <dgm:pt modelId="{199D5C0B-B24F-4119-8D68-D8A34A835CF4}" type="pres">
      <dgm:prSet presAssocID="{62CD5483-711B-4FF6-BA6E-CBE20A11C05E}" presName="comp" presStyleCnt="0"/>
      <dgm:spPr/>
    </dgm:pt>
    <dgm:pt modelId="{2AC3DE11-51DE-4C25-B1AD-559527EA26D2}" type="pres">
      <dgm:prSet presAssocID="{62CD5483-711B-4FF6-BA6E-CBE20A11C05E}" presName="box" presStyleLbl="node1" presStyleIdx="0" presStyleCnt="1"/>
      <dgm:spPr/>
    </dgm:pt>
    <dgm:pt modelId="{5543BF17-3A3D-45C8-B4C4-86DF338C3805}" type="pres">
      <dgm:prSet presAssocID="{62CD5483-711B-4FF6-BA6E-CBE20A11C05E}" presName="img" presStyleLbl="fgImgPlace1" presStyleIdx="0" presStyleCnt="1" custScaleX="163382" custLinFactNeighborX="20243" custLinFactNeighborY="61"/>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115EEAD9-9518-4ACB-812B-70804848EE1E}" type="pres">
      <dgm:prSet presAssocID="{62CD5483-711B-4FF6-BA6E-CBE20A11C05E}" presName="text" presStyleLbl="node1" presStyleIdx="0" presStyleCnt="1">
        <dgm:presLayoutVars>
          <dgm:bulletEnabled val="1"/>
        </dgm:presLayoutVars>
      </dgm:prSet>
      <dgm:spPr/>
    </dgm:pt>
  </dgm:ptLst>
  <dgm:cxnLst>
    <dgm:cxn modelId="{2FE75930-87B6-4990-9318-2AC53558EE0D}" type="presOf" srcId="{9B399A99-4D5E-492B-898C-AF88061D0059}" destId="{677865F6-CBCF-424A-A8DC-1ACC2694C6C3}" srcOrd="0" destOrd="0" presId="urn:microsoft.com/office/officeart/2005/8/layout/vList4"/>
    <dgm:cxn modelId="{0986FE35-830A-4776-9265-80A62E497D7E}" type="presOf" srcId="{62CD5483-711B-4FF6-BA6E-CBE20A11C05E}" destId="{2AC3DE11-51DE-4C25-B1AD-559527EA26D2}" srcOrd="0" destOrd="0" presId="urn:microsoft.com/office/officeart/2005/8/layout/vList4"/>
    <dgm:cxn modelId="{FCE0DA9C-9659-4A91-A4FD-795229AF3AE3}" srcId="{9B399A99-4D5E-492B-898C-AF88061D0059}" destId="{62CD5483-711B-4FF6-BA6E-CBE20A11C05E}" srcOrd="0" destOrd="0" parTransId="{CF8ED641-5697-479D-8F1A-8F5BC2113C83}" sibTransId="{46934B8D-31DA-419B-98CC-3B08DDC86DA3}"/>
    <dgm:cxn modelId="{0DA30EF8-4B1E-4065-9A1C-6DAE6546DAE8}" type="presOf" srcId="{62CD5483-711B-4FF6-BA6E-CBE20A11C05E}" destId="{115EEAD9-9518-4ACB-812B-70804848EE1E}" srcOrd="1" destOrd="0" presId="urn:microsoft.com/office/officeart/2005/8/layout/vList4"/>
    <dgm:cxn modelId="{FA381E15-98C2-44A9-A798-B906400935A2}" type="presParOf" srcId="{677865F6-CBCF-424A-A8DC-1ACC2694C6C3}" destId="{199D5C0B-B24F-4119-8D68-D8A34A835CF4}" srcOrd="0" destOrd="0" presId="urn:microsoft.com/office/officeart/2005/8/layout/vList4"/>
    <dgm:cxn modelId="{CC0A0F49-A39F-4F9A-88BB-3CFAD15E8063}" type="presParOf" srcId="{199D5C0B-B24F-4119-8D68-D8A34A835CF4}" destId="{2AC3DE11-51DE-4C25-B1AD-559527EA26D2}" srcOrd="0" destOrd="0" presId="urn:microsoft.com/office/officeart/2005/8/layout/vList4"/>
    <dgm:cxn modelId="{1C6E6287-80A2-485F-9A0C-53DDBA1364D2}" type="presParOf" srcId="{199D5C0B-B24F-4119-8D68-D8A34A835CF4}" destId="{5543BF17-3A3D-45C8-B4C4-86DF338C3805}" srcOrd="1" destOrd="0" presId="urn:microsoft.com/office/officeart/2005/8/layout/vList4"/>
    <dgm:cxn modelId="{99F7DF55-1F87-4539-AB8E-F5622BD365BB}" type="presParOf" srcId="{199D5C0B-B24F-4119-8D68-D8A34A835CF4}" destId="{115EEAD9-9518-4ACB-812B-70804848EE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E299B1-46EA-427C-81B6-CDAFFF4BF4E3}" type="doc">
      <dgm:prSet loTypeId="urn:microsoft.com/office/officeart/2008/layout/BendingPictureCaption" loCatId="picture" qsTypeId="urn:microsoft.com/office/officeart/2005/8/quickstyle/simple5" qsCatId="simple" csTypeId="urn:microsoft.com/office/officeart/2005/8/colors/accent1_2" csCatId="accent1" phldr="1"/>
      <dgm:spPr/>
      <dgm:t>
        <a:bodyPr/>
        <a:lstStyle/>
        <a:p>
          <a:endParaRPr lang="it-IT"/>
        </a:p>
      </dgm:t>
    </dgm:pt>
    <dgm:pt modelId="{7273BAE3-135F-4D5C-9659-170DC0F72967}">
      <dgm:prSet phldrT="[Testo]"/>
      <dgm:spPr/>
      <dgm:t>
        <a:bodyPr/>
        <a:lstStyle/>
        <a:p>
          <a:r>
            <a:rPr lang="it-IT" dirty="0"/>
            <a:t>Castello di Gradara</a:t>
          </a:r>
        </a:p>
      </dgm:t>
    </dgm:pt>
    <dgm:pt modelId="{DEE1BA24-5D3A-402E-97CE-981AD64E2E9E}" type="sibTrans" cxnId="{469C2F85-A7D3-49B0-88DA-62402A70013D}">
      <dgm:prSet/>
      <dgm:spPr/>
      <dgm:t>
        <a:bodyPr/>
        <a:lstStyle/>
        <a:p>
          <a:endParaRPr lang="it-IT"/>
        </a:p>
      </dgm:t>
    </dgm:pt>
    <dgm:pt modelId="{CBB6704D-FD4C-4E2D-A14C-EDFE9E4C49C4}" type="parTrans" cxnId="{469C2F85-A7D3-49B0-88DA-62402A70013D}">
      <dgm:prSet/>
      <dgm:spPr/>
      <dgm:t>
        <a:bodyPr/>
        <a:lstStyle/>
        <a:p>
          <a:endParaRPr lang="it-IT"/>
        </a:p>
      </dgm:t>
    </dgm:pt>
    <dgm:pt modelId="{36BDF2A4-FDA6-4AE9-9530-F35916481F6C}" type="pres">
      <dgm:prSet presAssocID="{F1E299B1-46EA-427C-81B6-CDAFFF4BF4E3}" presName="diagram" presStyleCnt="0">
        <dgm:presLayoutVars>
          <dgm:dir/>
        </dgm:presLayoutVars>
      </dgm:prSet>
      <dgm:spPr/>
    </dgm:pt>
    <dgm:pt modelId="{5B24F6A7-1175-4555-A2E7-35F8E2413081}" type="pres">
      <dgm:prSet presAssocID="{7273BAE3-135F-4D5C-9659-170DC0F72967}" presName="composite" presStyleCnt="0"/>
      <dgm:spPr/>
    </dgm:pt>
    <dgm:pt modelId="{593DC908-436B-45A6-B051-3403B9ADEED3}" type="pres">
      <dgm:prSet presAssocID="{7273BAE3-135F-4D5C-9659-170DC0F72967}" presName="Image" presStyleLbl="bgShp"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dgm:spPr>
    </dgm:pt>
    <dgm:pt modelId="{64E029CE-004B-4142-8F1F-35441DB1B490}" type="pres">
      <dgm:prSet presAssocID="{7273BAE3-135F-4D5C-9659-170DC0F72967}" presName="Parent" presStyleLbl="node0" presStyleIdx="0" presStyleCnt="1" custScaleX="94174" custScaleY="47932">
        <dgm:presLayoutVars>
          <dgm:bulletEnabled val="1"/>
        </dgm:presLayoutVars>
      </dgm:prSet>
      <dgm:spPr/>
    </dgm:pt>
  </dgm:ptLst>
  <dgm:cxnLst>
    <dgm:cxn modelId="{DDDCE41B-447D-4B29-9482-92CF747E5FA7}" type="presOf" srcId="{F1E299B1-46EA-427C-81B6-CDAFFF4BF4E3}" destId="{36BDF2A4-FDA6-4AE9-9530-F35916481F6C}" srcOrd="0" destOrd="0" presId="urn:microsoft.com/office/officeart/2008/layout/BendingPictureCaption"/>
    <dgm:cxn modelId="{469C2F85-A7D3-49B0-88DA-62402A70013D}" srcId="{F1E299B1-46EA-427C-81B6-CDAFFF4BF4E3}" destId="{7273BAE3-135F-4D5C-9659-170DC0F72967}" srcOrd="0" destOrd="0" parTransId="{CBB6704D-FD4C-4E2D-A14C-EDFE9E4C49C4}" sibTransId="{DEE1BA24-5D3A-402E-97CE-981AD64E2E9E}"/>
    <dgm:cxn modelId="{D7400EF2-6C1A-480F-948A-9188AFB01CAD}" type="presOf" srcId="{7273BAE3-135F-4D5C-9659-170DC0F72967}" destId="{64E029CE-004B-4142-8F1F-35441DB1B490}" srcOrd="0" destOrd="0" presId="urn:microsoft.com/office/officeart/2008/layout/BendingPictureCaption"/>
    <dgm:cxn modelId="{08C2AC4E-D463-452A-AC46-5EE65D1EA0AA}" type="presParOf" srcId="{36BDF2A4-FDA6-4AE9-9530-F35916481F6C}" destId="{5B24F6A7-1175-4555-A2E7-35F8E2413081}" srcOrd="0" destOrd="0" presId="urn:microsoft.com/office/officeart/2008/layout/BendingPictureCaption"/>
    <dgm:cxn modelId="{19C913E8-1977-4778-AF14-16A7D098A522}" type="presParOf" srcId="{5B24F6A7-1175-4555-A2E7-35F8E2413081}" destId="{593DC908-436B-45A6-B051-3403B9ADEED3}" srcOrd="0" destOrd="0" presId="urn:microsoft.com/office/officeart/2008/layout/BendingPictureCaption"/>
    <dgm:cxn modelId="{652E3A9D-EE4A-44C2-8868-48878782E6C0}" type="presParOf" srcId="{5B24F6A7-1175-4555-A2E7-35F8E2413081}" destId="{64E029CE-004B-4142-8F1F-35441DB1B490}"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La Pubblica Amministrazione: Il Comune di Gradara</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686F30-1F2A-43AC-A5D7-F67ECF1090E3}"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E1DC8E36-C310-44D4-A31B-5E47C7EC00C0}">
      <dgm:prSet/>
      <dgm:spPr/>
      <dgm:t>
        <a:bodyPr/>
        <a:lstStyle/>
        <a:p>
          <a:r>
            <a:rPr lang="it-IT" b="1" dirty="0"/>
            <a:t>Che cos'è una Pubblica Amministrazione? </a:t>
          </a:r>
          <a:r>
            <a:rPr lang="it-IT"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gm:t>
    </dgm:pt>
    <dgm:pt modelId="{5B6AB2DF-A274-4BC2-BA0F-7C25CB5F81FE}" type="parTrans" cxnId="{B3559A87-ED79-4D63-BBC8-117FCC4BBDDD}">
      <dgm:prSet/>
      <dgm:spPr/>
      <dgm:t>
        <a:bodyPr/>
        <a:lstStyle/>
        <a:p>
          <a:endParaRPr lang="it-IT"/>
        </a:p>
      </dgm:t>
    </dgm:pt>
    <dgm:pt modelId="{270D4EC8-10A0-4588-8E73-C20DAAB4A479}" type="sibTrans" cxnId="{B3559A87-ED79-4D63-BBC8-117FCC4BBDDD}">
      <dgm:prSet/>
      <dgm:spPr/>
      <dgm:t>
        <a:bodyPr/>
        <a:lstStyle/>
        <a:p>
          <a:endParaRPr lang="it-IT"/>
        </a:p>
      </dgm:t>
    </dgm:pt>
    <dgm:pt modelId="{31BF2251-67BB-4209-850B-4F80A216FB48}" type="pres">
      <dgm:prSet presAssocID="{72686F30-1F2A-43AC-A5D7-F67ECF1090E3}" presName="linear" presStyleCnt="0">
        <dgm:presLayoutVars>
          <dgm:dir/>
          <dgm:resizeHandles val="exact"/>
        </dgm:presLayoutVars>
      </dgm:prSet>
      <dgm:spPr/>
    </dgm:pt>
    <dgm:pt modelId="{D98198A9-E927-44BC-88DD-DFD1E8381CF6}" type="pres">
      <dgm:prSet presAssocID="{E1DC8E36-C310-44D4-A31B-5E47C7EC00C0}" presName="comp" presStyleCnt="0"/>
      <dgm:spPr/>
    </dgm:pt>
    <dgm:pt modelId="{7725779D-C166-4F1D-B7E8-59AAC71E03BB}" type="pres">
      <dgm:prSet presAssocID="{E1DC8E36-C310-44D4-A31B-5E47C7EC00C0}" presName="box" presStyleLbl="node1" presStyleIdx="0" presStyleCnt="1"/>
      <dgm:spPr/>
    </dgm:pt>
    <dgm:pt modelId="{1913D82D-EF09-4D6A-9BD2-44F1864C57B7}" type="pres">
      <dgm:prSet presAssocID="{E1DC8E36-C310-44D4-A31B-5E47C7EC00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BC989FAF-3F72-4E46-8EB8-CAACF02FFE93}" type="pres">
      <dgm:prSet presAssocID="{E1DC8E36-C310-44D4-A31B-5E47C7EC00C0}" presName="text" presStyleLbl="node1" presStyleIdx="0" presStyleCnt="1">
        <dgm:presLayoutVars>
          <dgm:bulletEnabled val="1"/>
        </dgm:presLayoutVars>
      </dgm:prSet>
      <dgm:spPr/>
    </dgm:pt>
  </dgm:ptLst>
  <dgm:cxnLst>
    <dgm:cxn modelId="{B3559A87-ED79-4D63-BBC8-117FCC4BBDDD}" srcId="{72686F30-1F2A-43AC-A5D7-F67ECF1090E3}" destId="{E1DC8E36-C310-44D4-A31B-5E47C7EC00C0}" srcOrd="0" destOrd="0" parTransId="{5B6AB2DF-A274-4BC2-BA0F-7C25CB5F81FE}" sibTransId="{270D4EC8-10A0-4588-8E73-C20DAAB4A479}"/>
    <dgm:cxn modelId="{1A83E5A9-DE09-43F2-ACF0-577D6230B698}" type="presOf" srcId="{E1DC8E36-C310-44D4-A31B-5E47C7EC00C0}" destId="{7725779D-C166-4F1D-B7E8-59AAC71E03BB}" srcOrd="0" destOrd="0" presId="urn:microsoft.com/office/officeart/2005/8/layout/vList4"/>
    <dgm:cxn modelId="{B96B63C6-6824-49F9-9FB4-CB09D0012C40}" type="presOf" srcId="{72686F30-1F2A-43AC-A5D7-F67ECF1090E3}" destId="{31BF2251-67BB-4209-850B-4F80A216FB48}" srcOrd="0" destOrd="0" presId="urn:microsoft.com/office/officeart/2005/8/layout/vList4"/>
    <dgm:cxn modelId="{C6EE20DE-8F16-4D01-9B24-B5806543E2EF}" type="presOf" srcId="{E1DC8E36-C310-44D4-A31B-5E47C7EC00C0}" destId="{BC989FAF-3F72-4E46-8EB8-CAACF02FFE93}" srcOrd="1" destOrd="0" presId="urn:microsoft.com/office/officeart/2005/8/layout/vList4"/>
    <dgm:cxn modelId="{3EB22500-C98D-45AF-908E-20D80287BB36}" type="presParOf" srcId="{31BF2251-67BB-4209-850B-4F80A216FB48}" destId="{D98198A9-E927-44BC-88DD-DFD1E8381CF6}" srcOrd="0" destOrd="0" presId="urn:microsoft.com/office/officeart/2005/8/layout/vList4"/>
    <dgm:cxn modelId="{811342C2-8B03-4B31-A24B-B614F8A771B2}" type="presParOf" srcId="{D98198A9-E927-44BC-88DD-DFD1E8381CF6}" destId="{7725779D-C166-4F1D-B7E8-59AAC71E03BB}" srcOrd="0" destOrd="0" presId="urn:microsoft.com/office/officeart/2005/8/layout/vList4"/>
    <dgm:cxn modelId="{9708721D-01F4-4563-9177-6002C89487A4}" type="presParOf" srcId="{D98198A9-E927-44BC-88DD-DFD1E8381CF6}" destId="{1913D82D-EF09-4D6A-9BD2-44F1864C57B7}" srcOrd="1" destOrd="0" presId="urn:microsoft.com/office/officeart/2005/8/layout/vList4"/>
    <dgm:cxn modelId="{1E5716B7-2945-4849-AE4F-55277C87158D}" type="presParOf" srcId="{D98198A9-E927-44BC-88DD-DFD1E8381CF6}" destId="{BC989FAF-3F72-4E46-8EB8-CAACF02FFE9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97DB48-23D2-4971-9BD2-0F1A530E654A}"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543D2042-7703-4FD3-8D15-A1D32B3FA2EC}">
      <dgm:prSet/>
      <dgm:spPr/>
      <dgm:t>
        <a:bodyPr/>
        <a:lstStyle/>
        <a:p>
          <a:r>
            <a:rPr lang="it-IT" b="1" dirty="0"/>
            <a:t>Cos'è il Comune di Gradara come ente pubblico?</a:t>
          </a:r>
          <a:r>
            <a:rPr lang="it-IT" dirty="0"/>
            <a:t> Il Comune è un ente pubblico locale che fa parte della Pubblica Amministrazione. Ha il compito di governare e amministrare il territorio comunale, offrendo servizi ai cittadini e preservando il patrimonio storico, culturale e ambientale.</a:t>
          </a:r>
        </a:p>
      </dgm:t>
    </dgm:pt>
    <dgm:pt modelId="{AA24D8C2-CBC2-4F11-BCB0-51447BC30D2E}" type="parTrans" cxnId="{ECAC53DF-C68F-4658-B919-94CAB0CA2098}">
      <dgm:prSet/>
      <dgm:spPr/>
      <dgm:t>
        <a:bodyPr/>
        <a:lstStyle/>
        <a:p>
          <a:endParaRPr lang="it-IT"/>
        </a:p>
      </dgm:t>
    </dgm:pt>
    <dgm:pt modelId="{3B01FC01-2C08-424D-8F70-2C87C4C279F8}" type="sibTrans" cxnId="{ECAC53DF-C68F-4658-B919-94CAB0CA2098}">
      <dgm:prSet/>
      <dgm:spPr/>
      <dgm:t>
        <a:bodyPr/>
        <a:lstStyle/>
        <a:p>
          <a:endParaRPr lang="it-IT"/>
        </a:p>
      </dgm:t>
    </dgm:pt>
    <dgm:pt modelId="{EA6F0385-921E-47C4-81BC-5BE442F43DCF}" type="pres">
      <dgm:prSet presAssocID="{5B97DB48-23D2-4971-9BD2-0F1A530E654A}" presName="linear" presStyleCnt="0">
        <dgm:presLayoutVars>
          <dgm:dir/>
          <dgm:resizeHandles val="exact"/>
        </dgm:presLayoutVars>
      </dgm:prSet>
      <dgm:spPr/>
    </dgm:pt>
    <dgm:pt modelId="{9026B127-EBF9-4A67-A5CA-419E1EB4BE1A}" type="pres">
      <dgm:prSet presAssocID="{543D2042-7703-4FD3-8D15-A1D32B3FA2EC}" presName="comp" presStyleCnt="0"/>
      <dgm:spPr/>
    </dgm:pt>
    <dgm:pt modelId="{6A6D31B8-74E9-414F-8682-4610DF68774F}" type="pres">
      <dgm:prSet presAssocID="{543D2042-7703-4FD3-8D15-A1D32B3FA2EC}" presName="box" presStyleLbl="node1" presStyleIdx="0" presStyleCnt="1"/>
      <dgm:spPr/>
    </dgm:pt>
    <dgm:pt modelId="{16ACC7CC-6A09-4461-BB48-4B8BC166ACE0}" type="pres">
      <dgm:prSet presAssocID="{543D2042-7703-4FD3-8D15-A1D32B3FA2EC}" presName="img" presStyleLbl="fgImgPlace1" presStyleIdx="0" presStyleCnt="1"/>
      <dgm:spPr>
        <a:solidFill>
          <a:schemeClr val="bg1"/>
        </a:solidFill>
      </dgm:spPr>
    </dgm:pt>
    <dgm:pt modelId="{F362C2A1-E0D5-4A9C-A934-2A2F7A102C60}" type="pres">
      <dgm:prSet presAssocID="{543D2042-7703-4FD3-8D15-A1D32B3FA2EC}" presName="text" presStyleLbl="node1" presStyleIdx="0" presStyleCnt="1">
        <dgm:presLayoutVars>
          <dgm:bulletEnabled val="1"/>
        </dgm:presLayoutVars>
      </dgm:prSet>
      <dgm:spPr/>
    </dgm:pt>
  </dgm:ptLst>
  <dgm:cxnLst>
    <dgm:cxn modelId="{29F02B20-C768-44C2-9528-B6D2D2B88C39}" type="presOf" srcId="{5B97DB48-23D2-4971-9BD2-0F1A530E654A}" destId="{EA6F0385-921E-47C4-81BC-5BE442F43DCF}" srcOrd="0" destOrd="0" presId="urn:microsoft.com/office/officeart/2005/8/layout/vList4"/>
    <dgm:cxn modelId="{942ACF79-CB42-4A9C-95BF-BC4BDD74B639}" type="presOf" srcId="{543D2042-7703-4FD3-8D15-A1D32B3FA2EC}" destId="{6A6D31B8-74E9-414F-8682-4610DF68774F}" srcOrd="0" destOrd="0" presId="urn:microsoft.com/office/officeart/2005/8/layout/vList4"/>
    <dgm:cxn modelId="{ECAC53DF-C68F-4658-B919-94CAB0CA2098}" srcId="{5B97DB48-23D2-4971-9BD2-0F1A530E654A}" destId="{543D2042-7703-4FD3-8D15-A1D32B3FA2EC}" srcOrd="0" destOrd="0" parTransId="{AA24D8C2-CBC2-4F11-BCB0-51447BC30D2E}" sibTransId="{3B01FC01-2C08-424D-8F70-2C87C4C279F8}"/>
    <dgm:cxn modelId="{61B5B0E4-75C8-4467-AF06-78EB49F1D73A}" type="presOf" srcId="{543D2042-7703-4FD3-8D15-A1D32B3FA2EC}" destId="{F362C2A1-E0D5-4A9C-A934-2A2F7A102C60}" srcOrd="1" destOrd="0" presId="urn:microsoft.com/office/officeart/2005/8/layout/vList4"/>
    <dgm:cxn modelId="{DEEAE1A1-AF56-4F04-BD24-3F27A3F19A72}" type="presParOf" srcId="{EA6F0385-921E-47C4-81BC-5BE442F43DCF}" destId="{9026B127-EBF9-4A67-A5CA-419E1EB4BE1A}" srcOrd="0" destOrd="0" presId="urn:microsoft.com/office/officeart/2005/8/layout/vList4"/>
    <dgm:cxn modelId="{3157AD5F-93D3-443D-BA42-F690BF7F2093}" type="presParOf" srcId="{9026B127-EBF9-4A67-A5CA-419E1EB4BE1A}" destId="{6A6D31B8-74E9-414F-8682-4610DF68774F}" srcOrd="0" destOrd="0" presId="urn:microsoft.com/office/officeart/2005/8/layout/vList4"/>
    <dgm:cxn modelId="{B6ACE5F4-A452-4BA0-8BF2-24036BEC5851}" type="presParOf" srcId="{9026B127-EBF9-4A67-A5CA-419E1EB4BE1A}" destId="{16ACC7CC-6A09-4461-BB48-4B8BC166ACE0}" srcOrd="1" destOrd="0" presId="urn:microsoft.com/office/officeart/2005/8/layout/vList4"/>
    <dgm:cxn modelId="{2046DA86-351E-4ACF-8867-81B41FE36AC8}" type="presParOf" srcId="{9026B127-EBF9-4A67-A5CA-419E1EB4BE1A}" destId="{F362C2A1-E0D5-4A9C-A934-2A2F7A102C60}"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1F1EE4-FE8F-4302-872F-DC2324407121}"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3D14C589-4C77-4E11-BEEC-1220C661EBE9}">
      <dgm:prSet/>
      <dgm:spPr/>
      <dgm:t>
        <a:bodyPr/>
        <a:lstStyle/>
        <a:p>
          <a:pPr rtl="0"/>
          <a:r>
            <a:rPr lang="it-IT" b="1" dirty="0"/>
            <a:t>Cosa fa il Comune di Gradara? </a:t>
          </a:r>
          <a:endParaRPr lang="it-IT" dirty="0"/>
        </a:p>
      </dgm:t>
    </dgm:pt>
    <dgm:pt modelId="{55B1DC9D-BA06-4CE6-8A50-796828C06B61}" type="parTrans" cxnId="{5DB78EDD-1575-47BF-953B-B5CA4A52DE91}">
      <dgm:prSet/>
      <dgm:spPr/>
      <dgm:t>
        <a:bodyPr/>
        <a:lstStyle/>
        <a:p>
          <a:endParaRPr lang="it-IT"/>
        </a:p>
      </dgm:t>
    </dgm:pt>
    <dgm:pt modelId="{91852FE3-FA73-42FD-B15F-DEDEDE516E65}" type="sibTrans" cxnId="{5DB78EDD-1575-47BF-953B-B5CA4A52DE91}">
      <dgm:prSet/>
      <dgm:spPr/>
      <dgm:t>
        <a:bodyPr/>
        <a:lstStyle/>
        <a:p>
          <a:endParaRPr lang="it-IT"/>
        </a:p>
      </dgm:t>
    </dgm:pt>
    <dgm:pt modelId="{19B430E1-742D-4441-AF89-37E0C5E534DF}">
      <dgm:prSet/>
      <dgm:spPr/>
      <dgm:t>
        <a:bodyPr/>
        <a:lstStyle/>
        <a:p>
          <a:pPr rtl="0"/>
          <a:r>
            <a:rPr lang="it-IT" b="1" dirty="0"/>
            <a:t>Amministrazione locale</a:t>
          </a:r>
          <a:r>
            <a:rPr lang="it-IT" dirty="0"/>
            <a:t>: Gestisce le attività burocratiche, come documenti, registri e autorizzazioni.</a:t>
          </a:r>
        </a:p>
      </dgm:t>
    </dgm:pt>
    <dgm:pt modelId="{D3A8E2F2-29A9-4D0A-8E4B-08A8BF6E0EBC}" type="parTrans" cxnId="{AA98D467-ED5D-4D50-AF46-1E341D7CCCEB}">
      <dgm:prSet/>
      <dgm:spPr/>
      <dgm:t>
        <a:bodyPr/>
        <a:lstStyle/>
        <a:p>
          <a:endParaRPr lang="it-IT"/>
        </a:p>
      </dgm:t>
    </dgm:pt>
    <dgm:pt modelId="{D6908A0E-4CED-4A16-9A8B-BF7DE8BC2F0F}" type="sibTrans" cxnId="{AA98D467-ED5D-4D50-AF46-1E341D7CCCEB}">
      <dgm:prSet/>
      <dgm:spPr/>
      <dgm:t>
        <a:bodyPr/>
        <a:lstStyle/>
        <a:p>
          <a:endParaRPr lang="it-IT"/>
        </a:p>
      </dgm:t>
    </dgm:pt>
    <dgm:pt modelId="{60935FC0-FA44-4136-9501-1AEDB16E2AE3}">
      <dgm:prSet/>
      <dgm:spPr/>
      <dgm:t>
        <a:bodyPr/>
        <a:lstStyle/>
        <a:p>
          <a:pPr rtl="0"/>
          <a:r>
            <a:rPr lang="it-IT" b="1" dirty="0"/>
            <a:t>Gestione del territorio</a:t>
          </a:r>
          <a:r>
            <a:rPr lang="it-IT" dirty="0"/>
            <a:t>: Si occupa della manutenzione di strade, edifici pubblici e spazi verdi.</a:t>
          </a:r>
        </a:p>
      </dgm:t>
    </dgm:pt>
    <dgm:pt modelId="{B0D7DA04-8645-4F93-87C2-B99296DC5612}" type="parTrans" cxnId="{4FD4B274-A628-4015-BC0E-2D950BF80A3B}">
      <dgm:prSet/>
      <dgm:spPr/>
      <dgm:t>
        <a:bodyPr/>
        <a:lstStyle/>
        <a:p>
          <a:endParaRPr lang="it-IT"/>
        </a:p>
      </dgm:t>
    </dgm:pt>
    <dgm:pt modelId="{FC121FF0-C401-4FC4-9A66-43F8C5FBFC1C}" type="sibTrans" cxnId="{4FD4B274-A628-4015-BC0E-2D950BF80A3B}">
      <dgm:prSet/>
      <dgm:spPr/>
      <dgm:t>
        <a:bodyPr/>
        <a:lstStyle/>
        <a:p>
          <a:endParaRPr lang="it-IT"/>
        </a:p>
      </dgm:t>
    </dgm:pt>
    <dgm:pt modelId="{7CD2AF15-10E3-4A27-BE8A-0036C56547E7}">
      <dgm:prSet/>
      <dgm:spPr/>
      <dgm:t>
        <a:bodyPr/>
        <a:lstStyle/>
        <a:p>
          <a:pPr rtl="0"/>
          <a:r>
            <a:rPr lang="it-IT" b="1" dirty="0"/>
            <a:t>Promozione culturale</a:t>
          </a:r>
          <a:r>
            <a:rPr lang="it-IT" dirty="0"/>
            <a:t>: Organizza eventi e iniziative per valorizzare la storia e la cultura locale.</a:t>
          </a:r>
        </a:p>
      </dgm:t>
    </dgm:pt>
    <dgm:pt modelId="{C8B8F1CD-01C1-4610-B8A9-222A331507F8}" type="parTrans" cxnId="{22660323-3F4E-49F0-9F15-F6A27550940A}">
      <dgm:prSet/>
      <dgm:spPr/>
      <dgm:t>
        <a:bodyPr/>
        <a:lstStyle/>
        <a:p>
          <a:endParaRPr lang="it-IT"/>
        </a:p>
      </dgm:t>
    </dgm:pt>
    <dgm:pt modelId="{E2D25D45-3E87-4297-ADE4-2E8BB9DD6113}" type="sibTrans" cxnId="{22660323-3F4E-49F0-9F15-F6A27550940A}">
      <dgm:prSet/>
      <dgm:spPr/>
      <dgm:t>
        <a:bodyPr/>
        <a:lstStyle/>
        <a:p>
          <a:endParaRPr lang="it-IT"/>
        </a:p>
      </dgm:t>
    </dgm:pt>
    <dgm:pt modelId="{B537B8DE-BA4D-4452-8E0B-6C52FE120273}">
      <dgm:prSet/>
      <dgm:spPr/>
      <dgm:t>
        <a:bodyPr/>
        <a:lstStyle/>
        <a:p>
          <a:pPr rtl="0"/>
          <a:r>
            <a:rPr lang="it-IT" b="1" dirty="0"/>
            <a:t>Servizi ai cittadini</a:t>
          </a:r>
          <a:r>
            <a:rPr lang="it-IT" dirty="0"/>
            <a:t>: Fornisce supporto per scuola, sicurezza, ambiente e altri ambiti.</a:t>
          </a:r>
        </a:p>
      </dgm:t>
    </dgm:pt>
    <dgm:pt modelId="{6FFBBD1D-E54E-4458-8B90-D0370BDEBCDE}" type="parTrans" cxnId="{8AF52FF2-C292-4A81-BB09-47B0B7F49189}">
      <dgm:prSet/>
      <dgm:spPr/>
      <dgm:t>
        <a:bodyPr/>
        <a:lstStyle/>
        <a:p>
          <a:endParaRPr lang="it-IT"/>
        </a:p>
      </dgm:t>
    </dgm:pt>
    <dgm:pt modelId="{944EB151-819C-45D2-96FC-F0508EB8BEAA}" type="sibTrans" cxnId="{8AF52FF2-C292-4A81-BB09-47B0B7F49189}">
      <dgm:prSet/>
      <dgm:spPr/>
      <dgm:t>
        <a:bodyPr/>
        <a:lstStyle/>
        <a:p>
          <a:endParaRPr lang="it-IT"/>
        </a:p>
      </dgm:t>
    </dgm:pt>
    <dgm:pt modelId="{7849D949-15CC-4BAB-B31F-D45F58F19133}">
      <dgm:prSet/>
      <dgm:spPr/>
      <dgm:t>
        <a:bodyPr/>
        <a:lstStyle/>
        <a:p>
          <a:pPr rtl="0"/>
          <a:r>
            <a:rPr lang="it-IT" b="1" dirty="0"/>
            <a:t>Sviluppo del turismo</a:t>
          </a:r>
          <a:r>
            <a:rPr lang="it-IT" dirty="0"/>
            <a:t>: Collabora con enti e associazioni per promuovere Gradara come meta turistica.</a:t>
          </a:r>
        </a:p>
      </dgm:t>
    </dgm:pt>
    <dgm:pt modelId="{63787010-ABDF-4976-9BD0-54D2EA58024C}" type="parTrans" cxnId="{B3180E59-4794-42C6-959B-AA39F319A5B2}">
      <dgm:prSet/>
      <dgm:spPr/>
      <dgm:t>
        <a:bodyPr/>
        <a:lstStyle/>
        <a:p>
          <a:endParaRPr lang="it-IT"/>
        </a:p>
      </dgm:t>
    </dgm:pt>
    <dgm:pt modelId="{24959BB2-21ED-4D98-8592-CF58E2F59F51}" type="sibTrans" cxnId="{B3180E59-4794-42C6-959B-AA39F319A5B2}">
      <dgm:prSet/>
      <dgm:spPr/>
      <dgm:t>
        <a:bodyPr/>
        <a:lstStyle/>
        <a:p>
          <a:endParaRPr lang="it-IT"/>
        </a:p>
      </dgm:t>
    </dgm:pt>
    <dgm:pt modelId="{A799460C-1B5B-4A37-86DC-B0BAD0EB2450}" type="pres">
      <dgm:prSet presAssocID="{9E1F1EE4-FE8F-4302-872F-DC2324407121}" presName="linear" presStyleCnt="0">
        <dgm:presLayoutVars>
          <dgm:dir/>
          <dgm:resizeHandles val="exact"/>
        </dgm:presLayoutVars>
      </dgm:prSet>
      <dgm:spPr/>
    </dgm:pt>
    <dgm:pt modelId="{9C6BE055-8516-4D76-9B69-120C9E12E413}" type="pres">
      <dgm:prSet presAssocID="{3D14C589-4C77-4E11-BEEC-1220C661EBE9}" presName="comp" presStyleCnt="0"/>
      <dgm:spPr/>
    </dgm:pt>
    <dgm:pt modelId="{E842E42B-DDAE-4B73-8732-489B6AAC8581}" type="pres">
      <dgm:prSet presAssocID="{3D14C589-4C77-4E11-BEEC-1220C661EBE9}" presName="box" presStyleLbl="node1" presStyleIdx="0" presStyleCnt="1"/>
      <dgm:spPr/>
    </dgm:pt>
    <dgm:pt modelId="{30E81C47-CFAD-4787-B749-B61E0CFC94B7}" type="pres">
      <dgm:prSet presAssocID="{3D14C589-4C77-4E11-BEEC-1220C661EBE9}"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032DA8D6-10CB-4F80-9179-6B05D38B7451}" type="pres">
      <dgm:prSet presAssocID="{3D14C589-4C77-4E11-BEEC-1220C661EBE9}" presName="text" presStyleLbl="node1" presStyleIdx="0" presStyleCnt="1">
        <dgm:presLayoutVars>
          <dgm:bulletEnabled val="1"/>
        </dgm:presLayoutVars>
      </dgm:prSet>
      <dgm:spPr/>
    </dgm:pt>
  </dgm:ptLst>
  <dgm:cxnLst>
    <dgm:cxn modelId="{AB090F04-CAAA-4418-B189-07CBB8E8C9C9}" type="presOf" srcId="{19B430E1-742D-4441-AF89-37E0C5E534DF}" destId="{E842E42B-DDAE-4B73-8732-489B6AAC8581}" srcOrd="0" destOrd="1" presId="urn:microsoft.com/office/officeart/2005/8/layout/vList4"/>
    <dgm:cxn modelId="{22660323-3F4E-49F0-9F15-F6A27550940A}" srcId="{3D14C589-4C77-4E11-BEEC-1220C661EBE9}" destId="{7CD2AF15-10E3-4A27-BE8A-0036C56547E7}" srcOrd="2" destOrd="0" parTransId="{C8B8F1CD-01C1-4610-B8A9-222A331507F8}" sibTransId="{E2D25D45-3E87-4297-ADE4-2E8BB9DD6113}"/>
    <dgm:cxn modelId="{63084263-DD57-4688-8E2B-874EF8818D31}" type="presOf" srcId="{60935FC0-FA44-4136-9501-1AEDB16E2AE3}" destId="{E842E42B-DDAE-4B73-8732-489B6AAC8581}" srcOrd="0" destOrd="2" presId="urn:microsoft.com/office/officeart/2005/8/layout/vList4"/>
    <dgm:cxn modelId="{AA98D467-ED5D-4D50-AF46-1E341D7CCCEB}" srcId="{3D14C589-4C77-4E11-BEEC-1220C661EBE9}" destId="{19B430E1-742D-4441-AF89-37E0C5E534DF}" srcOrd="0" destOrd="0" parTransId="{D3A8E2F2-29A9-4D0A-8E4B-08A8BF6E0EBC}" sibTransId="{D6908A0E-4CED-4A16-9A8B-BF7DE8BC2F0F}"/>
    <dgm:cxn modelId="{9840194D-525F-4E67-A7EA-4616EDFC48D6}" type="presOf" srcId="{3D14C589-4C77-4E11-BEEC-1220C661EBE9}" destId="{032DA8D6-10CB-4F80-9179-6B05D38B7451}" srcOrd="1" destOrd="0" presId="urn:microsoft.com/office/officeart/2005/8/layout/vList4"/>
    <dgm:cxn modelId="{4FD4B274-A628-4015-BC0E-2D950BF80A3B}" srcId="{3D14C589-4C77-4E11-BEEC-1220C661EBE9}" destId="{60935FC0-FA44-4136-9501-1AEDB16E2AE3}" srcOrd="1" destOrd="0" parTransId="{B0D7DA04-8645-4F93-87C2-B99296DC5612}" sibTransId="{FC121FF0-C401-4FC4-9A66-43F8C5FBFC1C}"/>
    <dgm:cxn modelId="{B3180E59-4794-42C6-959B-AA39F319A5B2}" srcId="{3D14C589-4C77-4E11-BEEC-1220C661EBE9}" destId="{7849D949-15CC-4BAB-B31F-D45F58F19133}" srcOrd="4" destOrd="0" parTransId="{63787010-ABDF-4976-9BD0-54D2EA58024C}" sibTransId="{24959BB2-21ED-4D98-8592-CF58E2F59F51}"/>
    <dgm:cxn modelId="{A4C46679-8835-4CBA-8B85-3B93C5E6BC3D}" type="presOf" srcId="{B537B8DE-BA4D-4452-8E0B-6C52FE120273}" destId="{E842E42B-DDAE-4B73-8732-489B6AAC8581}" srcOrd="0" destOrd="4" presId="urn:microsoft.com/office/officeart/2005/8/layout/vList4"/>
    <dgm:cxn modelId="{52E8F483-0BEC-4DBB-A88F-A533F72B1C08}" type="presOf" srcId="{7849D949-15CC-4BAB-B31F-D45F58F19133}" destId="{E842E42B-DDAE-4B73-8732-489B6AAC8581}" srcOrd="0" destOrd="5" presId="urn:microsoft.com/office/officeart/2005/8/layout/vList4"/>
    <dgm:cxn modelId="{71916F87-859F-4B71-A8DA-FF725FB1E0A1}" type="presOf" srcId="{7849D949-15CC-4BAB-B31F-D45F58F19133}" destId="{032DA8D6-10CB-4F80-9179-6B05D38B7451}" srcOrd="1" destOrd="5" presId="urn:microsoft.com/office/officeart/2005/8/layout/vList4"/>
    <dgm:cxn modelId="{A76710AC-6456-46BE-AD98-697E0AB9B4A9}" type="presOf" srcId="{7CD2AF15-10E3-4A27-BE8A-0036C56547E7}" destId="{032DA8D6-10CB-4F80-9179-6B05D38B7451}" srcOrd="1" destOrd="3" presId="urn:microsoft.com/office/officeart/2005/8/layout/vList4"/>
    <dgm:cxn modelId="{D1B7CEBC-C360-4A14-A79E-0BA6325F2C26}" type="presOf" srcId="{19B430E1-742D-4441-AF89-37E0C5E534DF}" destId="{032DA8D6-10CB-4F80-9179-6B05D38B7451}" srcOrd="1" destOrd="1" presId="urn:microsoft.com/office/officeart/2005/8/layout/vList4"/>
    <dgm:cxn modelId="{ACFDBABE-90BF-4535-9DDA-F859A34D9C95}" type="presOf" srcId="{7CD2AF15-10E3-4A27-BE8A-0036C56547E7}" destId="{E842E42B-DDAE-4B73-8732-489B6AAC8581}" srcOrd="0" destOrd="3" presId="urn:microsoft.com/office/officeart/2005/8/layout/vList4"/>
    <dgm:cxn modelId="{259DFDD6-35E6-4602-98BE-F04C0636D997}" type="presOf" srcId="{B537B8DE-BA4D-4452-8E0B-6C52FE120273}" destId="{032DA8D6-10CB-4F80-9179-6B05D38B7451}" srcOrd="1" destOrd="4" presId="urn:microsoft.com/office/officeart/2005/8/layout/vList4"/>
    <dgm:cxn modelId="{3F2AC8DC-5F3A-48C6-BF6F-CE40B8D07BF1}" type="presOf" srcId="{3D14C589-4C77-4E11-BEEC-1220C661EBE9}" destId="{E842E42B-DDAE-4B73-8732-489B6AAC8581}" srcOrd="0" destOrd="0" presId="urn:microsoft.com/office/officeart/2005/8/layout/vList4"/>
    <dgm:cxn modelId="{5DB78EDD-1575-47BF-953B-B5CA4A52DE91}" srcId="{9E1F1EE4-FE8F-4302-872F-DC2324407121}" destId="{3D14C589-4C77-4E11-BEEC-1220C661EBE9}" srcOrd="0" destOrd="0" parTransId="{55B1DC9D-BA06-4CE6-8A50-796828C06B61}" sibTransId="{91852FE3-FA73-42FD-B15F-DEDEDE516E65}"/>
    <dgm:cxn modelId="{E3C8F1E0-4FDF-44FB-BA7A-0AC84C885A54}" type="presOf" srcId="{60935FC0-FA44-4136-9501-1AEDB16E2AE3}" destId="{032DA8D6-10CB-4F80-9179-6B05D38B7451}" srcOrd="1" destOrd="2" presId="urn:microsoft.com/office/officeart/2005/8/layout/vList4"/>
    <dgm:cxn modelId="{8AF52FF2-C292-4A81-BB09-47B0B7F49189}" srcId="{3D14C589-4C77-4E11-BEEC-1220C661EBE9}" destId="{B537B8DE-BA4D-4452-8E0B-6C52FE120273}" srcOrd="3" destOrd="0" parTransId="{6FFBBD1D-E54E-4458-8B90-D0370BDEBCDE}" sibTransId="{944EB151-819C-45D2-96FC-F0508EB8BEAA}"/>
    <dgm:cxn modelId="{31A9BEF4-7C36-448E-9CCD-BC706259693E}" type="presOf" srcId="{9E1F1EE4-FE8F-4302-872F-DC2324407121}" destId="{A799460C-1B5B-4A37-86DC-B0BAD0EB2450}" srcOrd="0" destOrd="0" presId="urn:microsoft.com/office/officeart/2005/8/layout/vList4"/>
    <dgm:cxn modelId="{BF9A3D76-7D55-4837-B7A8-454A5CC0D1FA}" type="presParOf" srcId="{A799460C-1B5B-4A37-86DC-B0BAD0EB2450}" destId="{9C6BE055-8516-4D76-9B69-120C9E12E413}" srcOrd="0" destOrd="0" presId="urn:microsoft.com/office/officeart/2005/8/layout/vList4"/>
    <dgm:cxn modelId="{A3F805D2-116C-480E-A8B7-3039D865AB1F}" type="presParOf" srcId="{9C6BE055-8516-4D76-9B69-120C9E12E413}" destId="{E842E42B-DDAE-4B73-8732-489B6AAC8581}" srcOrd="0" destOrd="0" presId="urn:microsoft.com/office/officeart/2005/8/layout/vList4"/>
    <dgm:cxn modelId="{7B971664-2134-4BDE-896C-3B03A4E3BE1F}" type="presParOf" srcId="{9C6BE055-8516-4D76-9B69-120C9E12E413}" destId="{30E81C47-CFAD-4787-B749-B61E0CFC94B7}" srcOrd="1" destOrd="0" presId="urn:microsoft.com/office/officeart/2005/8/layout/vList4"/>
    <dgm:cxn modelId="{A36F5E98-BDC9-48CE-9926-E5AED7940C69}" type="presParOf" srcId="{9C6BE055-8516-4D76-9B69-120C9E12E413}" destId="{032DA8D6-10CB-4F80-9179-6B05D38B7451}" srcOrd="2" destOrd="0" presId="urn:microsoft.com/office/officeart/2005/8/layout/vList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Organi e 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BD1EDE-34B6-4B41-B26D-A2C44FD57B9A}" type="doc">
      <dgm:prSet loTypeId="urn:microsoft.com/office/officeart/2005/8/layout/orgChart1" loCatId="hierarchy" qsTypeId="urn:microsoft.com/office/officeart/2005/8/quickstyle/simple5" qsCatId="simple" csTypeId="urn:microsoft.com/office/officeart/2005/8/colors/colorful1" csCatId="colorful" phldr="1"/>
      <dgm:spPr/>
      <dgm:t>
        <a:bodyPr/>
        <a:lstStyle/>
        <a:p>
          <a:endParaRPr lang="it-IT"/>
        </a:p>
      </dgm:t>
    </dgm:pt>
    <dgm:pt modelId="{281495F4-F28C-44BB-AB79-715601251FA5}">
      <dgm:prSet custT="1"/>
      <dgm:spPr/>
      <dgm:t>
        <a:bodyPr/>
        <a:lstStyle/>
        <a:p>
          <a:pPr rtl="0"/>
          <a:r>
            <a:rPr lang="it-IT" sz="1400" b="1" dirty="0"/>
            <a:t>Giunta Comunale: </a:t>
          </a:r>
          <a:r>
            <a:rPr lang="it-IT" sz="1400" dirty="0"/>
            <a:t>La Giunta è l’organo esecutivo del Comune e collabora con il Sindaco nell’attuazione degli indirizzi generali del Consiglio.</a:t>
          </a:r>
        </a:p>
      </dgm:t>
    </dgm:pt>
    <dgm:pt modelId="{121A6266-651F-45BE-9FF2-3DF87FC94F17}" type="parTrans" cxnId="{51D375B6-0CD0-40F3-A9CE-7AF3C0B144F9}">
      <dgm:prSet/>
      <dgm:spPr/>
      <dgm:t>
        <a:bodyPr/>
        <a:lstStyle/>
        <a:p>
          <a:endParaRPr lang="it-IT" sz="1200"/>
        </a:p>
      </dgm:t>
    </dgm:pt>
    <dgm:pt modelId="{ED375904-7C0A-486F-A170-2F3F1A45A9AD}" type="sibTrans" cxnId="{51D375B6-0CD0-40F3-A9CE-7AF3C0B144F9}">
      <dgm:prSet/>
      <dgm:spPr/>
      <dgm:t>
        <a:bodyPr/>
        <a:lstStyle/>
        <a:p>
          <a:endParaRPr lang="it-IT" sz="1200"/>
        </a:p>
      </dgm:t>
    </dgm:pt>
    <dgm:pt modelId="{2B363DFF-59BC-4BE1-89C3-5769E3A70B25}">
      <dgm:prSet custT="1"/>
      <dgm:spPr/>
      <dgm:t>
        <a:bodyPr/>
        <a:lstStyle/>
        <a:p>
          <a:pPr rtl="0"/>
          <a:r>
            <a:rPr lang="it-IT" sz="1400" b="1" dirty="0"/>
            <a:t>Thomas Lenti</a:t>
          </a:r>
          <a:r>
            <a:rPr lang="it-IT" sz="1400" dirty="0"/>
            <a:t> – Vice Sindaco, deleghe: Lavori Pubblici, Sport, Innovazione tecnologica.</a:t>
          </a:r>
        </a:p>
      </dgm:t>
    </dgm:pt>
    <dgm:pt modelId="{1532A67A-2F4D-4AFB-85BF-511D42B08C23}" type="parTrans" cxnId="{4B203243-5346-4E44-AA2D-D8506DF73B44}">
      <dgm:prSet/>
      <dgm:spPr/>
      <dgm:t>
        <a:bodyPr/>
        <a:lstStyle/>
        <a:p>
          <a:endParaRPr lang="it-IT" sz="1200"/>
        </a:p>
      </dgm:t>
    </dgm:pt>
    <dgm:pt modelId="{A84EB8D0-7D67-45EF-B3D7-A662B90177B3}" type="sibTrans" cxnId="{4B203243-5346-4E44-AA2D-D8506DF73B44}">
      <dgm:prSet/>
      <dgm:spPr/>
      <dgm:t>
        <a:bodyPr/>
        <a:lstStyle/>
        <a:p>
          <a:endParaRPr lang="it-IT" sz="1200"/>
        </a:p>
      </dgm:t>
    </dgm:pt>
    <dgm:pt modelId="{C263C5F9-BCA9-496C-8BED-D0EA0A15D5B9}">
      <dgm:prSet custT="1"/>
      <dgm:spPr/>
      <dgm:t>
        <a:bodyPr/>
        <a:lstStyle/>
        <a:p>
          <a:pPr rtl="0"/>
          <a:r>
            <a:rPr lang="it-IT" sz="1400" b="1" dirty="0"/>
            <a:t>Angela </a:t>
          </a:r>
          <a:r>
            <a:rPr lang="it-IT" sz="1400" b="1" dirty="0" err="1"/>
            <a:t>Bulzinetti</a:t>
          </a:r>
          <a:r>
            <a:rPr lang="it-IT" sz="1400" dirty="0"/>
            <a:t> – Assessore, deleghe: Politiche Educative e Sociali, Scuola, Pari Opportunità.</a:t>
          </a:r>
        </a:p>
      </dgm:t>
    </dgm:pt>
    <dgm:pt modelId="{A0F0A38A-540C-4F60-AC68-653079E70A67}" type="parTrans" cxnId="{0A5404ED-97C5-4477-8D2D-9954C046A1C7}">
      <dgm:prSet/>
      <dgm:spPr/>
      <dgm:t>
        <a:bodyPr/>
        <a:lstStyle/>
        <a:p>
          <a:endParaRPr lang="it-IT" sz="1200"/>
        </a:p>
      </dgm:t>
    </dgm:pt>
    <dgm:pt modelId="{C1E97AC7-5606-4BE4-BFC6-67E017ADFD27}" type="sibTrans" cxnId="{0A5404ED-97C5-4477-8D2D-9954C046A1C7}">
      <dgm:prSet/>
      <dgm:spPr/>
      <dgm:t>
        <a:bodyPr/>
        <a:lstStyle/>
        <a:p>
          <a:endParaRPr lang="it-IT" sz="1200"/>
        </a:p>
      </dgm:t>
    </dgm:pt>
    <dgm:pt modelId="{3F6AB707-BDDC-4A4D-81FD-F45885D69D08}">
      <dgm:prSet custT="1"/>
      <dgm:spPr/>
      <dgm:t>
        <a:bodyPr/>
        <a:lstStyle/>
        <a:p>
          <a:pPr rtl="0"/>
          <a:r>
            <a:rPr lang="it-IT" sz="1400" b="1" dirty="0"/>
            <a:t>Arianna Denti</a:t>
          </a:r>
          <a:r>
            <a:rPr lang="it-IT" sz="1400" dirty="0"/>
            <a:t> – Assessore, deleghe: Ambiente, Sviluppo Sostenibile, Politiche Energetiche.</a:t>
          </a:r>
        </a:p>
      </dgm:t>
    </dgm:pt>
    <dgm:pt modelId="{C008388A-3B36-4006-8CB5-EA0DE6500365}" type="parTrans" cxnId="{7FF5D138-2AFE-4258-BB55-0DCB958BBC16}">
      <dgm:prSet/>
      <dgm:spPr/>
      <dgm:t>
        <a:bodyPr/>
        <a:lstStyle/>
        <a:p>
          <a:endParaRPr lang="it-IT" sz="1200"/>
        </a:p>
      </dgm:t>
    </dgm:pt>
    <dgm:pt modelId="{D5BE5B09-0B59-4B20-8DB8-8157403BB2B3}" type="sibTrans" cxnId="{7FF5D138-2AFE-4258-BB55-0DCB958BBC16}">
      <dgm:prSet/>
      <dgm:spPr/>
      <dgm:t>
        <a:bodyPr/>
        <a:lstStyle/>
        <a:p>
          <a:endParaRPr lang="it-IT" sz="1200"/>
        </a:p>
      </dgm:t>
    </dgm:pt>
    <dgm:pt modelId="{8D4A2DEE-32EC-4929-86F4-7AACD6659F8A}">
      <dgm:prSet custT="1"/>
      <dgm:spPr/>
      <dgm:t>
        <a:bodyPr/>
        <a:lstStyle/>
        <a:p>
          <a:pPr rtl="0"/>
          <a:r>
            <a:rPr lang="it-IT" sz="1400" b="1" dirty="0"/>
            <a:t>Marino Rossini</a:t>
          </a:r>
          <a:r>
            <a:rPr lang="it-IT" sz="1400" dirty="0"/>
            <a:t> – Assessore, deleghe: Bilancio, Attività Produttive, Società Partecipate.</a:t>
          </a:r>
        </a:p>
      </dgm:t>
    </dgm:pt>
    <dgm:pt modelId="{64D61E06-0BAD-401D-B5E2-50C1AA69950F}" type="parTrans" cxnId="{5E67E6C2-0B6E-42C6-9CF4-D55C5A2344ED}">
      <dgm:prSet/>
      <dgm:spPr/>
      <dgm:t>
        <a:bodyPr/>
        <a:lstStyle/>
        <a:p>
          <a:endParaRPr lang="it-IT" sz="1200"/>
        </a:p>
      </dgm:t>
    </dgm:pt>
    <dgm:pt modelId="{94268805-55FB-48D0-9242-B05D9A344626}" type="sibTrans" cxnId="{5E67E6C2-0B6E-42C6-9CF4-D55C5A2344ED}">
      <dgm:prSet/>
      <dgm:spPr/>
      <dgm:t>
        <a:bodyPr/>
        <a:lstStyle/>
        <a:p>
          <a:endParaRPr lang="it-IT" sz="1200"/>
        </a:p>
      </dgm:t>
    </dgm:pt>
    <dgm:pt modelId="{3052D3F1-8112-40A3-88CC-1D9B118CE569}" type="pres">
      <dgm:prSet presAssocID="{9FBD1EDE-34B6-4B41-B26D-A2C44FD57B9A}" presName="hierChild1" presStyleCnt="0">
        <dgm:presLayoutVars>
          <dgm:orgChart val="1"/>
          <dgm:chPref val="1"/>
          <dgm:dir/>
          <dgm:animOne val="branch"/>
          <dgm:animLvl val="lvl"/>
          <dgm:resizeHandles/>
        </dgm:presLayoutVars>
      </dgm:prSet>
      <dgm:spPr/>
    </dgm:pt>
    <dgm:pt modelId="{DF1D10F5-EA19-4317-BB8C-B11C3CF0920C}" type="pres">
      <dgm:prSet presAssocID="{281495F4-F28C-44BB-AB79-715601251FA5}" presName="hierRoot1" presStyleCnt="0">
        <dgm:presLayoutVars>
          <dgm:hierBranch val="init"/>
        </dgm:presLayoutVars>
      </dgm:prSet>
      <dgm:spPr/>
    </dgm:pt>
    <dgm:pt modelId="{D203BAE2-2E9A-41D9-8554-0B07D3648AA8}" type="pres">
      <dgm:prSet presAssocID="{281495F4-F28C-44BB-AB79-715601251FA5}" presName="rootComposite1" presStyleCnt="0"/>
      <dgm:spPr/>
    </dgm:pt>
    <dgm:pt modelId="{77AB59C8-3FEE-4E00-9686-84120491A9FF}" type="pres">
      <dgm:prSet presAssocID="{281495F4-F28C-44BB-AB79-715601251FA5}" presName="rootText1" presStyleLbl="node0" presStyleIdx="0" presStyleCnt="1" custScaleX="272664">
        <dgm:presLayoutVars>
          <dgm:chPref val="3"/>
        </dgm:presLayoutVars>
      </dgm:prSet>
      <dgm:spPr/>
    </dgm:pt>
    <dgm:pt modelId="{3D1498D3-4614-437E-8046-835E60198FA8}" type="pres">
      <dgm:prSet presAssocID="{281495F4-F28C-44BB-AB79-715601251FA5}" presName="rootConnector1" presStyleLbl="node1" presStyleIdx="0" presStyleCnt="0"/>
      <dgm:spPr/>
    </dgm:pt>
    <dgm:pt modelId="{BFB2EF0A-47AB-4711-A014-6EB43FB7F91C}" type="pres">
      <dgm:prSet presAssocID="{281495F4-F28C-44BB-AB79-715601251FA5}" presName="hierChild2" presStyleCnt="0"/>
      <dgm:spPr/>
    </dgm:pt>
    <dgm:pt modelId="{7AA71B5B-4E06-48A1-ADCB-E24925189736}" type="pres">
      <dgm:prSet presAssocID="{1532A67A-2F4D-4AFB-85BF-511D42B08C23}" presName="Name37" presStyleLbl="parChTrans1D2" presStyleIdx="0" presStyleCnt="4"/>
      <dgm:spPr/>
    </dgm:pt>
    <dgm:pt modelId="{9A6949F6-55B7-400D-96EF-E84453641DA4}" type="pres">
      <dgm:prSet presAssocID="{2B363DFF-59BC-4BE1-89C3-5769E3A70B25}" presName="hierRoot2" presStyleCnt="0">
        <dgm:presLayoutVars>
          <dgm:hierBranch val="init"/>
        </dgm:presLayoutVars>
      </dgm:prSet>
      <dgm:spPr/>
    </dgm:pt>
    <dgm:pt modelId="{1DBD6304-D842-4308-8337-89746F2E852E}" type="pres">
      <dgm:prSet presAssocID="{2B363DFF-59BC-4BE1-89C3-5769E3A70B25}" presName="rootComposite" presStyleCnt="0"/>
      <dgm:spPr/>
    </dgm:pt>
    <dgm:pt modelId="{ACDE1BDB-7075-46F8-AA7F-B3A4FA40D8AF}" type="pres">
      <dgm:prSet presAssocID="{2B363DFF-59BC-4BE1-89C3-5769E3A70B25}" presName="rootText" presStyleLbl="node2" presStyleIdx="0" presStyleCnt="4" custLinFactNeighborX="-240" custLinFactNeighborY="-10539">
        <dgm:presLayoutVars>
          <dgm:chPref val="3"/>
        </dgm:presLayoutVars>
      </dgm:prSet>
      <dgm:spPr/>
    </dgm:pt>
    <dgm:pt modelId="{B09906C0-7AF2-42FB-B348-A4990DE5164D}" type="pres">
      <dgm:prSet presAssocID="{2B363DFF-59BC-4BE1-89C3-5769E3A70B25}" presName="rootConnector" presStyleLbl="node2" presStyleIdx="0" presStyleCnt="4"/>
      <dgm:spPr/>
    </dgm:pt>
    <dgm:pt modelId="{6976A5EF-E2F7-4273-9615-687D30E3DA14}" type="pres">
      <dgm:prSet presAssocID="{2B363DFF-59BC-4BE1-89C3-5769E3A70B25}" presName="hierChild4" presStyleCnt="0"/>
      <dgm:spPr/>
    </dgm:pt>
    <dgm:pt modelId="{1B3BC990-9D52-45B8-B760-F2BCE0F710B8}" type="pres">
      <dgm:prSet presAssocID="{2B363DFF-59BC-4BE1-89C3-5769E3A70B25}" presName="hierChild5" presStyleCnt="0"/>
      <dgm:spPr/>
    </dgm:pt>
    <dgm:pt modelId="{2F369125-ED94-498E-BB78-70AA9BC2DF19}" type="pres">
      <dgm:prSet presAssocID="{A0F0A38A-540C-4F60-AC68-653079E70A67}" presName="Name37" presStyleLbl="parChTrans1D2" presStyleIdx="1" presStyleCnt="4"/>
      <dgm:spPr/>
    </dgm:pt>
    <dgm:pt modelId="{1C0FCB9E-03DB-42B4-AA4B-5731F6C3D4CB}" type="pres">
      <dgm:prSet presAssocID="{C263C5F9-BCA9-496C-8BED-D0EA0A15D5B9}" presName="hierRoot2" presStyleCnt="0">
        <dgm:presLayoutVars>
          <dgm:hierBranch val="init"/>
        </dgm:presLayoutVars>
      </dgm:prSet>
      <dgm:spPr/>
    </dgm:pt>
    <dgm:pt modelId="{A3B68C4F-E46C-41EF-AD5F-535E53E29F2C}" type="pres">
      <dgm:prSet presAssocID="{C263C5F9-BCA9-496C-8BED-D0EA0A15D5B9}" presName="rootComposite" presStyleCnt="0"/>
      <dgm:spPr/>
    </dgm:pt>
    <dgm:pt modelId="{A107768A-3F43-4650-B0D9-F40EE39FB161}" type="pres">
      <dgm:prSet presAssocID="{C263C5F9-BCA9-496C-8BED-D0EA0A15D5B9}" presName="rootText" presStyleLbl="node2" presStyleIdx="1" presStyleCnt="4" custLinFactNeighborX="-17348" custLinFactNeighborY="-10539">
        <dgm:presLayoutVars>
          <dgm:chPref val="3"/>
        </dgm:presLayoutVars>
      </dgm:prSet>
      <dgm:spPr/>
    </dgm:pt>
    <dgm:pt modelId="{8B9B2495-BE97-464D-B4E4-8BEB176BD4E0}" type="pres">
      <dgm:prSet presAssocID="{C263C5F9-BCA9-496C-8BED-D0EA0A15D5B9}" presName="rootConnector" presStyleLbl="node2" presStyleIdx="1" presStyleCnt="4"/>
      <dgm:spPr/>
    </dgm:pt>
    <dgm:pt modelId="{5CBB995F-79F4-4395-A6E9-F05C65994BBD}" type="pres">
      <dgm:prSet presAssocID="{C263C5F9-BCA9-496C-8BED-D0EA0A15D5B9}" presName="hierChild4" presStyleCnt="0"/>
      <dgm:spPr/>
    </dgm:pt>
    <dgm:pt modelId="{74BE9766-DD6C-46CD-94C2-6AB049496AE2}" type="pres">
      <dgm:prSet presAssocID="{C263C5F9-BCA9-496C-8BED-D0EA0A15D5B9}" presName="hierChild5" presStyleCnt="0"/>
      <dgm:spPr/>
    </dgm:pt>
    <dgm:pt modelId="{C9D9121D-CEB9-4EB3-937D-54CDF4B5FF6E}" type="pres">
      <dgm:prSet presAssocID="{C008388A-3B36-4006-8CB5-EA0DE6500365}" presName="Name37" presStyleLbl="parChTrans1D2" presStyleIdx="2" presStyleCnt="4"/>
      <dgm:spPr/>
    </dgm:pt>
    <dgm:pt modelId="{230CB7A3-90E7-41A8-B85A-24CBF4CD6788}" type="pres">
      <dgm:prSet presAssocID="{3F6AB707-BDDC-4A4D-81FD-F45885D69D08}" presName="hierRoot2" presStyleCnt="0">
        <dgm:presLayoutVars>
          <dgm:hierBranch val="init"/>
        </dgm:presLayoutVars>
      </dgm:prSet>
      <dgm:spPr/>
    </dgm:pt>
    <dgm:pt modelId="{A7846C4D-D9C4-45F6-9673-2954C9547336}" type="pres">
      <dgm:prSet presAssocID="{3F6AB707-BDDC-4A4D-81FD-F45885D69D08}" presName="rootComposite" presStyleCnt="0"/>
      <dgm:spPr/>
    </dgm:pt>
    <dgm:pt modelId="{ED67040B-BC5A-4118-93FA-8975D3BC76B0}" type="pres">
      <dgm:prSet presAssocID="{3F6AB707-BDDC-4A4D-81FD-F45885D69D08}" presName="rootText" presStyleLbl="node2" presStyleIdx="2" presStyleCnt="4" custLinFactNeighborX="-34705" custLinFactNeighborY="-10539">
        <dgm:presLayoutVars>
          <dgm:chPref val="3"/>
        </dgm:presLayoutVars>
      </dgm:prSet>
      <dgm:spPr/>
    </dgm:pt>
    <dgm:pt modelId="{7DF67447-4090-42D6-8459-9A729E6376D6}" type="pres">
      <dgm:prSet presAssocID="{3F6AB707-BDDC-4A4D-81FD-F45885D69D08}" presName="rootConnector" presStyleLbl="node2" presStyleIdx="2" presStyleCnt="4"/>
      <dgm:spPr/>
    </dgm:pt>
    <dgm:pt modelId="{E1CD4F0E-4C05-434C-9303-1812DD137CD6}" type="pres">
      <dgm:prSet presAssocID="{3F6AB707-BDDC-4A4D-81FD-F45885D69D08}" presName="hierChild4" presStyleCnt="0"/>
      <dgm:spPr/>
    </dgm:pt>
    <dgm:pt modelId="{74ABB679-8D52-4DC0-81F9-FB2B96F9FD04}" type="pres">
      <dgm:prSet presAssocID="{3F6AB707-BDDC-4A4D-81FD-F45885D69D08}" presName="hierChild5" presStyleCnt="0"/>
      <dgm:spPr/>
    </dgm:pt>
    <dgm:pt modelId="{9E47FA58-1A90-43A6-977F-F4897626EA36}" type="pres">
      <dgm:prSet presAssocID="{64D61E06-0BAD-401D-B5E2-50C1AA69950F}" presName="Name37" presStyleLbl="parChTrans1D2" presStyleIdx="3" presStyleCnt="4"/>
      <dgm:spPr/>
    </dgm:pt>
    <dgm:pt modelId="{56CA5DC8-E2FB-4B2E-8916-DC361B6D3DEC}" type="pres">
      <dgm:prSet presAssocID="{8D4A2DEE-32EC-4929-86F4-7AACD6659F8A}" presName="hierRoot2" presStyleCnt="0">
        <dgm:presLayoutVars>
          <dgm:hierBranch val="init"/>
        </dgm:presLayoutVars>
      </dgm:prSet>
      <dgm:spPr/>
    </dgm:pt>
    <dgm:pt modelId="{06442D9B-3976-43E0-A723-30EC0B3C8AB8}" type="pres">
      <dgm:prSet presAssocID="{8D4A2DEE-32EC-4929-86F4-7AACD6659F8A}" presName="rootComposite" presStyleCnt="0"/>
      <dgm:spPr/>
    </dgm:pt>
    <dgm:pt modelId="{69F76D6E-B36B-4B3A-A911-6F47EE2ACF53}" type="pres">
      <dgm:prSet presAssocID="{8D4A2DEE-32EC-4929-86F4-7AACD6659F8A}" presName="rootText" presStyleLbl="node2" presStyleIdx="3" presStyleCnt="4" custLinFactNeighborX="-53757" custLinFactNeighborY="-10539">
        <dgm:presLayoutVars>
          <dgm:chPref val="3"/>
        </dgm:presLayoutVars>
      </dgm:prSet>
      <dgm:spPr/>
    </dgm:pt>
    <dgm:pt modelId="{C80BB948-C2C9-4B69-8A9E-311775CF3184}" type="pres">
      <dgm:prSet presAssocID="{8D4A2DEE-32EC-4929-86F4-7AACD6659F8A}" presName="rootConnector" presStyleLbl="node2" presStyleIdx="3" presStyleCnt="4"/>
      <dgm:spPr/>
    </dgm:pt>
    <dgm:pt modelId="{AF324422-3DC9-4F5C-B5D6-0ED9DE89ED8B}" type="pres">
      <dgm:prSet presAssocID="{8D4A2DEE-32EC-4929-86F4-7AACD6659F8A}" presName="hierChild4" presStyleCnt="0"/>
      <dgm:spPr/>
    </dgm:pt>
    <dgm:pt modelId="{76CDF9F7-E775-4B16-9FE0-3A797E95AAE8}" type="pres">
      <dgm:prSet presAssocID="{8D4A2DEE-32EC-4929-86F4-7AACD6659F8A}" presName="hierChild5" presStyleCnt="0"/>
      <dgm:spPr/>
    </dgm:pt>
    <dgm:pt modelId="{0B5C1808-10C0-4201-8836-3F6C76E9B8F5}" type="pres">
      <dgm:prSet presAssocID="{281495F4-F28C-44BB-AB79-715601251FA5}" presName="hierChild3" presStyleCnt="0"/>
      <dgm:spPr/>
    </dgm:pt>
  </dgm:ptLst>
  <dgm:cxnLst>
    <dgm:cxn modelId="{43161201-8F9E-4FB8-9AE5-EAA8491D5BC1}" type="presOf" srcId="{C263C5F9-BCA9-496C-8BED-D0EA0A15D5B9}" destId="{A107768A-3F43-4650-B0D9-F40EE39FB161}" srcOrd="0" destOrd="0" presId="urn:microsoft.com/office/officeart/2005/8/layout/orgChart1"/>
    <dgm:cxn modelId="{08D6EF06-ACEA-4AA1-B2E3-DD616B74FD54}" type="presOf" srcId="{8D4A2DEE-32EC-4929-86F4-7AACD6659F8A}" destId="{C80BB948-C2C9-4B69-8A9E-311775CF3184}" srcOrd="1" destOrd="0" presId="urn:microsoft.com/office/officeart/2005/8/layout/orgChart1"/>
    <dgm:cxn modelId="{4E2CB512-42D6-4AA2-9543-98D1762E11CE}" type="presOf" srcId="{9FBD1EDE-34B6-4B41-B26D-A2C44FD57B9A}" destId="{3052D3F1-8112-40A3-88CC-1D9B118CE569}" srcOrd="0" destOrd="0" presId="urn:microsoft.com/office/officeart/2005/8/layout/orgChart1"/>
    <dgm:cxn modelId="{6718F114-1F10-427E-A1D4-E35F14AC08BB}" type="presOf" srcId="{C008388A-3B36-4006-8CB5-EA0DE6500365}" destId="{C9D9121D-CEB9-4EB3-937D-54CDF4B5FF6E}" srcOrd="0" destOrd="0" presId="urn:microsoft.com/office/officeart/2005/8/layout/orgChart1"/>
    <dgm:cxn modelId="{ADB21524-1024-49D6-A9B7-0453BC553641}" type="presOf" srcId="{2B363DFF-59BC-4BE1-89C3-5769E3A70B25}" destId="{B09906C0-7AF2-42FB-B348-A4990DE5164D}" srcOrd="1" destOrd="0" presId="urn:microsoft.com/office/officeart/2005/8/layout/orgChart1"/>
    <dgm:cxn modelId="{7FF5D138-2AFE-4258-BB55-0DCB958BBC16}" srcId="{281495F4-F28C-44BB-AB79-715601251FA5}" destId="{3F6AB707-BDDC-4A4D-81FD-F45885D69D08}" srcOrd="2" destOrd="0" parTransId="{C008388A-3B36-4006-8CB5-EA0DE6500365}" sibTransId="{D5BE5B09-0B59-4B20-8DB8-8157403BB2B3}"/>
    <dgm:cxn modelId="{4B203243-5346-4E44-AA2D-D8506DF73B44}" srcId="{281495F4-F28C-44BB-AB79-715601251FA5}" destId="{2B363DFF-59BC-4BE1-89C3-5769E3A70B25}" srcOrd="0" destOrd="0" parTransId="{1532A67A-2F4D-4AFB-85BF-511D42B08C23}" sibTransId="{A84EB8D0-7D67-45EF-B3D7-A662B90177B3}"/>
    <dgm:cxn modelId="{8A55DD46-F469-4A16-BE7C-7DA83F9AFCAA}" type="presOf" srcId="{281495F4-F28C-44BB-AB79-715601251FA5}" destId="{77AB59C8-3FEE-4E00-9686-84120491A9FF}" srcOrd="0" destOrd="0" presId="urn:microsoft.com/office/officeart/2005/8/layout/orgChart1"/>
    <dgm:cxn modelId="{58CFAE4C-74E7-4557-8438-137F82B7BA56}" type="presOf" srcId="{A0F0A38A-540C-4F60-AC68-653079E70A67}" destId="{2F369125-ED94-498E-BB78-70AA9BC2DF19}" srcOrd="0" destOrd="0" presId="urn:microsoft.com/office/officeart/2005/8/layout/orgChart1"/>
    <dgm:cxn modelId="{6F413470-9C96-4FD5-A5DD-02AE29F0D082}" type="presOf" srcId="{1532A67A-2F4D-4AFB-85BF-511D42B08C23}" destId="{7AA71B5B-4E06-48A1-ADCB-E24925189736}" srcOrd="0" destOrd="0" presId="urn:microsoft.com/office/officeart/2005/8/layout/orgChart1"/>
    <dgm:cxn modelId="{B0821E58-2A04-4FE3-85EE-2B412E367E97}" type="presOf" srcId="{C263C5F9-BCA9-496C-8BED-D0EA0A15D5B9}" destId="{8B9B2495-BE97-464D-B4E4-8BEB176BD4E0}" srcOrd="1" destOrd="0" presId="urn:microsoft.com/office/officeart/2005/8/layout/orgChart1"/>
    <dgm:cxn modelId="{238ACE8A-138B-4642-823A-C4848A55107B}" type="presOf" srcId="{8D4A2DEE-32EC-4929-86F4-7AACD6659F8A}" destId="{69F76D6E-B36B-4B3A-A911-6F47EE2ACF53}" srcOrd="0" destOrd="0" presId="urn:microsoft.com/office/officeart/2005/8/layout/orgChart1"/>
    <dgm:cxn modelId="{A9BD5798-B43C-40A3-89C3-C73C975735E4}" type="presOf" srcId="{64D61E06-0BAD-401D-B5E2-50C1AA69950F}" destId="{9E47FA58-1A90-43A6-977F-F4897626EA36}" srcOrd="0" destOrd="0" presId="urn:microsoft.com/office/officeart/2005/8/layout/orgChart1"/>
    <dgm:cxn modelId="{F509F5AE-7593-472B-920D-9E6119396F5F}" type="presOf" srcId="{2B363DFF-59BC-4BE1-89C3-5769E3A70B25}" destId="{ACDE1BDB-7075-46F8-AA7F-B3A4FA40D8AF}" srcOrd="0" destOrd="0" presId="urn:microsoft.com/office/officeart/2005/8/layout/orgChart1"/>
    <dgm:cxn modelId="{51D375B6-0CD0-40F3-A9CE-7AF3C0B144F9}" srcId="{9FBD1EDE-34B6-4B41-B26D-A2C44FD57B9A}" destId="{281495F4-F28C-44BB-AB79-715601251FA5}" srcOrd="0" destOrd="0" parTransId="{121A6266-651F-45BE-9FF2-3DF87FC94F17}" sibTransId="{ED375904-7C0A-486F-A170-2F3F1A45A9AD}"/>
    <dgm:cxn modelId="{4B00D6BA-82F5-46C5-B7A5-5F4E41306724}" type="presOf" srcId="{3F6AB707-BDDC-4A4D-81FD-F45885D69D08}" destId="{ED67040B-BC5A-4118-93FA-8975D3BC76B0}" srcOrd="0" destOrd="0" presId="urn:microsoft.com/office/officeart/2005/8/layout/orgChart1"/>
    <dgm:cxn modelId="{5E67E6C2-0B6E-42C6-9CF4-D55C5A2344ED}" srcId="{281495F4-F28C-44BB-AB79-715601251FA5}" destId="{8D4A2DEE-32EC-4929-86F4-7AACD6659F8A}" srcOrd="3" destOrd="0" parTransId="{64D61E06-0BAD-401D-B5E2-50C1AA69950F}" sibTransId="{94268805-55FB-48D0-9242-B05D9A344626}"/>
    <dgm:cxn modelId="{C6498FEC-ABE6-4057-9B84-1E95E060B27F}" type="presOf" srcId="{3F6AB707-BDDC-4A4D-81FD-F45885D69D08}" destId="{7DF67447-4090-42D6-8459-9A729E6376D6}" srcOrd="1" destOrd="0" presId="urn:microsoft.com/office/officeart/2005/8/layout/orgChart1"/>
    <dgm:cxn modelId="{0A5404ED-97C5-4477-8D2D-9954C046A1C7}" srcId="{281495F4-F28C-44BB-AB79-715601251FA5}" destId="{C263C5F9-BCA9-496C-8BED-D0EA0A15D5B9}" srcOrd="1" destOrd="0" parTransId="{A0F0A38A-540C-4F60-AC68-653079E70A67}" sibTransId="{C1E97AC7-5606-4BE4-BFC6-67E017ADFD27}"/>
    <dgm:cxn modelId="{7EA4E5F4-BA1D-41CF-AF96-7F1B01BC9A8B}" type="presOf" srcId="{281495F4-F28C-44BB-AB79-715601251FA5}" destId="{3D1498D3-4614-437E-8046-835E60198FA8}" srcOrd="1" destOrd="0" presId="urn:microsoft.com/office/officeart/2005/8/layout/orgChart1"/>
    <dgm:cxn modelId="{4144BD88-148D-4522-877F-9588580A0C29}" type="presParOf" srcId="{3052D3F1-8112-40A3-88CC-1D9B118CE569}" destId="{DF1D10F5-EA19-4317-BB8C-B11C3CF0920C}" srcOrd="0" destOrd="0" presId="urn:microsoft.com/office/officeart/2005/8/layout/orgChart1"/>
    <dgm:cxn modelId="{E3DBAF10-978A-411B-AC70-13E54194C008}" type="presParOf" srcId="{DF1D10F5-EA19-4317-BB8C-B11C3CF0920C}" destId="{D203BAE2-2E9A-41D9-8554-0B07D3648AA8}" srcOrd="0" destOrd="0" presId="urn:microsoft.com/office/officeart/2005/8/layout/orgChart1"/>
    <dgm:cxn modelId="{D7D4DC49-5160-4F99-8F3E-2776ADC2365A}" type="presParOf" srcId="{D203BAE2-2E9A-41D9-8554-0B07D3648AA8}" destId="{77AB59C8-3FEE-4E00-9686-84120491A9FF}" srcOrd="0" destOrd="0" presId="urn:microsoft.com/office/officeart/2005/8/layout/orgChart1"/>
    <dgm:cxn modelId="{C4F5DFB0-8B12-41B4-8685-442358C89FF6}" type="presParOf" srcId="{D203BAE2-2E9A-41D9-8554-0B07D3648AA8}" destId="{3D1498D3-4614-437E-8046-835E60198FA8}" srcOrd="1" destOrd="0" presId="urn:microsoft.com/office/officeart/2005/8/layout/orgChart1"/>
    <dgm:cxn modelId="{9E9AF3E9-42DB-4556-A759-FABF7E210ABF}" type="presParOf" srcId="{DF1D10F5-EA19-4317-BB8C-B11C3CF0920C}" destId="{BFB2EF0A-47AB-4711-A014-6EB43FB7F91C}" srcOrd="1" destOrd="0" presId="urn:microsoft.com/office/officeart/2005/8/layout/orgChart1"/>
    <dgm:cxn modelId="{D804DCA3-DE76-49F8-940C-0A96764B6DFF}" type="presParOf" srcId="{BFB2EF0A-47AB-4711-A014-6EB43FB7F91C}" destId="{7AA71B5B-4E06-48A1-ADCB-E24925189736}" srcOrd="0" destOrd="0" presId="urn:microsoft.com/office/officeart/2005/8/layout/orgChart1"/>
    <dgm:cxn modelId="{0050030C-126B-48CE-9C38-D819E3957313}" type="presParOf" srcId="{BFB2EF0A-47AB-4711-A014-6EB43FB7F91C}" destId="{9A6949F6-55B7-400D-96EF-E84453641DA4}" srcOrd="1" destOrd="0" presId="urn:microsoft.com/office/officeart/2005/8/layout/orgChart1"/>
    <dgm:cxn modelId="{0EFD376F-0BCE-4BFD-91C4-248CA358B21E}" type="presParOf" srcId="{9A6949F6-55B7-400D-96EF-E84453641DA4}" destId="{1DBD6304-D842-4308-8337-89746F2E852E}" srcOrd="0" destOrd="0" presId="urn:microsoft.com/office/officeart/2005/8/layout/orgChart1"/>
    <dgm:cxn modelId="{84B8FFD3-CE53-42CA-8791-D453E51D6EB2}" type="presParOf" srcId="{1DBD6304-D842-4308-8337-89746F2E852E}" destId="{ACDE1BDB-7075-46F8-AA7F-B3A4FA40D8AF}" srcOrd="0" destOrd="0" presId="urn:microsoft.com/office/officeart/2005/8/layout/orgChart1"/>
    <dgm:cxn modelId="{D4C4726E-0A1B-49B6-A7ED-F8C1E69347F5}" type="presParOf" srcId="{1DBD6304-D842-4308-8337-89746F2E852E}" destId="{B09906C0-7AF2-42FB-B348-A4990DE5164D}" srcOrd="1" destOrd="0" presId="urn:microsoft.com/office/officeart/2005/8/layout/orgChart1"/>
    <dgm:cxn modelId="{83A23B77-AB34-43B3-9BDA-07D4EBDBDB9B}" type="presParOf" srcId="{9A6949F6-55B7-400D-96EF-E84453641DA4}" destId="{6976A5EF-E2F7-4273-9615-687D30E3DA14}" srcOrd="1" destOrd="0" presId="urn:microsoft.com/office/officeart/2005/8/layout/orgChart1"/>
    <dgm:cxn modelId="{2092873B-27F1-47A2-8FD8-E4E0923F0F02}" type="presParOf" srcId="{9A6949F6-55B7-400D-96EF-E84453641DA4}" destId="{1B3BC990-9D52-45B8-B760-F2BCE0F710B8}" srcOrd="2" destOrd="0" presId="urn:microsoft.com/office/officeart/2005/8/layout/orgChart1"/>
    <dgm:cxn modelId="{6BBC1C8B-97E7-4342-BD6F-B5E460B859D8}" type="presParOf" srcId="{BFB2EF0A-47AB-4711-A014-6EB43FB7F91C}" destId="{2F369125-ED94-498E-BB78-70AA9BC2DF19}" srcOrd="2" destOrd="0" presId="urn:microsoft.com/office/officeart/2005/8/layout/orgChart1"/>
    <dgm:cxn modelId="{F9F2E516-DEA5-45D7-A0F1-6276FDE731EA}" type="presParOf" srcId="{BFB2EF0A-47AB-4711-A014-6EB43FB7F91C}" destId="{1C0FCB9E-03DB-42B4-AA4B-5731F6C3D4CB}" srcOrd="3" destOrd="0" presId="urn:microsoft.com/office/officeart/2005/8/layout/orgChart1"/>
    <dgm:cxn modelId="{4CBE28EA-D54E-44E6-8A16-97FCE2D9B162}" type="presParOf" srcId="{1C0FCB9E-03DB-42B4-AA4B-5731F6C3D4CB}" destId="{A3B68C4F-E46C-41EF-AD5F-535E53E29F2C}" srcOrd="0" destOrd="0" presId="urn:microsoft.com/office/officeart/2005/8/layout/orgChart1"/>
    <dgm:cxn modelId="{3D32D3F0-0ECD-45FE-9CAE-5A93C6C6DC1E}" type="presParOf" srcId="{A3B68C4F-E46C-41EF-AD5F-535E53E29F2C}" destId="{A107768A-3F43-4650-B0D9-F40EE39FB161}" srcOrd="0" destOrd="0" presId="urn:microsoft.com/office/officeart/2005/8/layout/orgChart1"/>
    <dgm:cxn modelId="{F4CBA0FE-62D0-40F1-8B08-7AC6007F6282}" type="presParOf" srcId="{A3B68C4F-E46C-41EF-AD5F-535E53E29F2C}" destId="{8B9B2495-BE97-464D-B4E4-8BEB176BD4E0}" srcOrd="1" destOrd="0" presId="urn:microsoft.com/office/officeart/2005/8/layout/orgChart1"/>
    <dgm:cxn modelId="{3D74ED3F-1F12-45B9-8F3C-214C8B7AD8D2}" type="presParOf" srcId="{1C0FCB9E-03DB-42B4-AA4B-5731F6C3D4CB}" destId="{5CBB995F-79F4-4395-A6E9-F05C65994BBD}" srcOrd="1" destOrd="0" presId="urn:microsoft.com/office/officeart/2005/8/layout/orgChart1"/>
    <dgm:cxn modelId="{80F3F1AB-A952-46BE-993C-6FD4A5579EBB}" type="presParOf" srcId="{1C0FCB9E-03DB-42B4-AA4B-5731F6C3D4CB}" destId="{74BE9766-DD6C-46CD-94C2-6AB049496AE2}" srcOrd="2" destOrd="0" presId="urn:microsoft.com/office/officeart/2005/8/layout/orgChart1"/>
    <dgm:cxn modelId="{D7FA8AB3-4D8D-4A2E-8C08-7AC3328FDACC}" type="presParOf" srcId="{BFB2EF0A-47AB-4711-A014-6EB43FB7F91C}" destId="{C9D9121D-CEB9-4EB3-937D-54CDF4B5FF6E}" srcOrd="4" destOrd="0" presId="urn:microsoft.com/office/officeart/2005/8/layout/orgChart1"/>
    <dgm:cxn modelId="{0439F681-11D8-4CF5-A06F-9A7D12D68630}" type="presParOf" srcId="{BFB2EF0A-47AB-4711-A014-6EB43FB7F91C}" destId="{230CB7A3-90E7-41A8-B85A-24CBF4CD6788}" srcOrd="5" destOrd="0" presId="urn:microsoft.com/office/officeart/2005/8/layout/orgChart1"/>
    <dgm:cxn modelId="{70983763-BFFE-4B35-9C27-2FBA1C6A7E3C}" type="presParOf" srcId="{230CB7A3-90E7-41A8-B85A-24CBF4CD6788}" destId="{A7846C4D-D9C4-45F6-9673-2954C9547336}" srcOrd="0" destOrd="0" presId="urn:microsoft.com/office/officeart/2005/8/layout/orgChart1"/>
    <dgm:cxn modelId="{319A175D-5ABE-473F-BFF1-926E3CA0D68A}" type="presParOf" srcId="{A7846C4D-D9C4-45F6-9673-2954C9547336}" destId="{ED67040B-BC5A-4118-93FA-8975D3BC76B0}" srcOrd="0" destOrd="0" presId="urn:microsoft.com/office/officeart/2005/8/layout/orgChart1"/>
    <dgm:cxn modelId="{3DA65F17-957C-4623-AD12-7DBFD063D7AE}" type="presParOf" srcId="{A7846C4D-D9C4-45F6-9673-2954C9547336}" destId="{7DF67447-4090-42D6-8459-9A729E6376D6}" srcOrd="1" destOrd="0" presId="urn:microsoft.com/office/officeart/2005/8/layout/orgChart1"/>
    <dgm:cxn modelId="{C3E62583-28BA-4A20-901C-47DC8BC37EB7}" type="presParOf" srcId="{230CB7A3-90E7-41A8-B85A-24CBF4CD6788}" destId="{E1CD4F0E-4C05-434C-9303-1812DD137CD6}" srcOrd="1" destOrd="0" presId="urn:microsoft.com/office/officeart/2005/8/layout/orgChart1"/>
    <dgm:cxn modelId="{AA948F07-C98B-40D4-85F7-CB36FC55569C}" type="presParOf" srcId="{230CB7A3-90E7-41A8-B85A-24CBF4CD6788}" destId="{74ABB679-8D52-4DC0-81F9-FB2B96F9FD04}" srcOrd="2" destOrd="0" presId="urn:microsoft.com/office/officeart/2005/8/layout/orgChart1"/>
    <dgm:cxn modelId="{621BF4B5-BA8B-47D0-B706-61C9C15531B2}" type="presParOf" srcId="{BFB2EF0A-47AB-4711-A014-6EB43FB7F91C}" destId="{9E47FA58-1A90-43A6-977F-F4897626EA36}" srcOrd="6" destOrd="0" presId="urn:microsoft.com/office/officeart/2005/8/layout/orgChart1"/>
    <dgm:cxn modelId="{E0BCD147-44C8-4D09-8D92-CE845BE5E14B}" type="presParOf" srcId="{BFB2EF0A-47AB-4711-A014-6EB43FB7F91C}" destId="{56CA5DC8-E2FB-4B2E-8916-DC361B6D3DEC}" srcOrd="7" destOrd="0" presId="urn:microsoft.com/office/officeart/2005/8/layout/orgChart1"/>
    <dgm:cxn modelId="{753CD6AB-2EC1-43E5-BEAD-D57E07D890F1}" type="presParOf" srcId="{56CA5DC8-E2FB-4B2E-8916-DC361B6D3DEC}" destId="{06442D9B-3976-43E0-A723-30EC0B3C8AB8}" srcOrd="0" destOrd="0" presId="urn:microsoft.com/office/officeart/2005/8/layout/orgChart1"/>
    <dgm:cxn modelId="{00C46DD0-6EF1-4154-9CF2-17B691AC85F0}" type="presParOf" srcId="{06442D9B-3976-43E0-A723-30EC0B3C8AB8}" destId="{69F76D6E-B36B-4B3A-A911-6F47EE2ACF53}" srcOrd="0" destOrd="0" presId="urn:microsoft.com/office/officeart/2005/8/layout/orgChart1"/>
    <dgm:cxn modelId="{42DE5517-E4A1-4DD1-9EA0-EBCA2621F463}" type="presParOf" srcId="{06442D9B-3976-43E0-A723-30EC0B3C8AB8}" destId="{C80BB948-C2C9-4B69-8A9E-311775CF3184}" srcOrd="1" destOrd="0" presId="urn:microsoft.com/office/officeart/2005/8/layout/orgChart1"/>
    <dgm:cxn modelId="{AF0F70CF-AC4D-4D3E-A46A-D7AB6D167F28}" type="presParOf" srcId="{56CA5DC8-E2FB-4B2E-8916-DC361B6D3DEC}" destId="{AF324422-3DC9-4F5C-B5D6-0ED9DE89ED8B}" srcOrd="1" destOrd="0" presId="urn:microsoft.com/office/officeart/2005/8/layout/orgChart1"/>
    <dgm:cxn modelId="{61E41D5D-F2D7-4334-A63E-6E8DEF0B17DF}" type="presParOf" srcId="{56CA5DC8-E2FB-4B2E-8916-DC361B6D3DEC}" destId="{76CDF9F7-E775-4B16-9FE0-3A797E95AAE8}" srcOrd="2" destOrd="0" presId="urn:microsoft.com/office/officeart/2005/8/layout/orgChart1"/>
    <dgm:cxn modelId="{6A754517-608A-4EDE-8D3D-3875146B7964}" type="presParOf" srcId="{DF1D10F5-EA19-4317-BB8C-B11C3CF0920C}" destId="{0B5C1808-10C0-4201-8836-3F6C76E9B8F5}"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C0E87C-42F2-4FA1-B76B-52393CCC0B4A}"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it-IT"/>
        </a:p>
      </dgm:t>
    </dgm:pt>
    <dgm:pt modelId="{8D2B765C-FB8B-49D3-B1A8-09D234F724F6}">
      <dgm:prSet custT="1"/>
      <dgm:spPr/>
      <dgm:t>
        <a:bodyPr/>
        <a:lstStyle/>
        <a:p>
          <a:pPr rtl="0"/>
          <a:r>
            <a:rPr lang="it-IT" sz="1400" b="1" dirty="0"/>
            <a:t>Consiglio Comunale: </a:t>
          </a:r>
          <a:r>
            <a:rPr lang="it-IT" sz="1400" dirty="0"/>
            <a:t>Organo di indirizzo e controllo politico-amministrativo, composto da consiglieri eletti. Alcuni membri:</a:t>
          </a:r>
        </a:p>
      </dgm:t>
    </dgm:pt>
    <dgm:pt modelId="{E21DE193-3F0B-4C2D-905C-4A8F644099BC}" type="parTrans" cxnId="{5BC445EE-932D-44C2-AFBC-883CE23E6FFC}">
      <dgm:prSet/>
      <dgm:spPr/>
      <dgm:t>
        <a:bodyPr/>
        <a:lstStyle/>
        <a:p>
          <a:endParaRPr lang="it-IT" sz="1400"/>
        </a:p>
      </dgm:t>
    </dgm:pt>
    <dgm:pt modelId="{F0DFE113-967D-4AD7-82D5-C0091D194087}" type="sibTrans" cxnId="{5BC445EE-932D-44C2-AFBC-883CE23E6FFC}">
      <dgm:prSet/>
      <dgm:spPr/>
      <dgm:t>
        <a:bodyPr/>
        <a:lstStyle/>
        <a:p>
          <a:endParaRPr lang="it-IT" sz="1400"/>
        </a:p>
      </dgm:t>
    </dgm:pt>
    <dgm:pt modelId="{141B4A0E-F93B-421F-8FFC-0B4A169DF627}">
      <dgm:prSet custT="1"/>
      <dgm:spPr/>
      <dgm:t>
        <a:bodyPr/>
        <a:lstStyle/>
        <a:p>
          <a:pPr rtl="0"/>
          <a:r>
            <a:rPr lang="it-IT" sz="1400" b="1" dirty="0"/>
            <a:t>Matteo </a:t>
          </a:r>
          <a:r>
            <a:rPr lang="it-IT" sz="1400" b="1" dirty="0" err="1"/>
            <a:t>Buscaglia</a:t>
          </a:r>
          <a:endParaRPr lang="it-IT" sz="1400" dirty="0"/>
        </a:p>
      </dgm:t>
    </dgm:pt>
    <dgm:pt modelId="{3C85DBA7-DA10-48DF-98AE-5D8FBCF362BC}" type="parTrans" cxnId="{7E9A7CF7-4A24-422B-989F-79BF66B24ACE}">
      <dgm:prSet/>
      <dgm:spPr/>
      <dgm:t>
        <a:bodyPr/>
        <a:lstStyle/>
        <a:p>
          <a:endParaRPr lang="it-IT" sz="1400"/>
        </a:p>
      </dgm:t>
    </dgm:pt>
    <dgm:pt modelId="{5CB81A20-38F9-4E2E-B9F6-A7732FCBA469}" type="sibTrans" cxnId="{7E9A7CF7-4A24-422B-989F-79BF66B24ACE}">
      <dgm:prSet/>
      <dgm:spPr/>
      <dgm:t>
        <a:bodyPr/>
        <a:lstStyle/>
        <a:p>
          <a:endParaRPr lang="it-IT" sz="1400"/>
        </a:p>
      </dgm:t>
    </dgm:pt>
    <dgm:pt modelId="{EC0600AC-8A7E-433A-BF3D-A9C07C1A3749}">
      <dgm:prSet custT="1"/>
      <dgm:spPr/>
      <dgm:t>
        <a:bodyPr/>
        <a:lstStyle/>
        <a:p>
          <a:pPr rtl="0"/>
          <a:r>
            <a:rPr lang="it-IT" sz="1400" b="1"/>
            <a:t>Barbara Calesini</a:t>
          </a:r>
          <a:endParaRPr lang="it-IT" sz="1400"/>
        </a:p>
      </dgm:t>
    </dgm:pt>
    <dgm:pt modelId="{D7D2853E-70C2-4930-8ED8-998699F04AD6}" type="parTrans" cxnId="{C2DE680B-F6F5-4976-80E6-6DFF35D38EF1}">
      <dgm:prSet/>
      <dgm:spPr/>
      <dgm:t>
        <a:bodyPr/>
        <a:lstStyle/>
        <a:p>
          <a:endParaRPr lang="it-IT" sz="1400"/>
        </a:p>
      </dgm:t>
    </dgm:pt>
    <dgm:pt modelId="{93068E86-FEE3-47FE-990A-2A3F2378256B}" type="sibTrans" cxnId="{C2DE680B-F6F5-4976-80E6-6DFF35D38EF1}">
      <dgm:prSet/>
      <dgm:spPr/>
      <dgm:t>
        <a:bodyPr/>
        <a:lstStyle/>
        <a:p>
          <a:endParaRPr lang="it-IT" sz="1400"/>
        </a:p>
      </dgm:t>
    </dgm:pt>
    <dgm:pt modelId="{868911C3-65A4-463B-9ECE-D4CB380F2772}">
      <dgm:prSet custT="1"/>
      <dgm:spPr/>
      <dgm:t>
        <a:bodyPr/>
        <a:lstStyle/>
        <a:p>
          <a:pPr rtl="0"/>
          <a:r>
            <a:rPr lang="it-IT" sz="1400" b="1"/>
            <a:t>Eleonora Del Magna</a:t>
          </a:r>
          <a:endParaRPr lang="it-IT" sz="1400"/>
        </a:p>
      </dgm:t>
    </dgm:pt>
    <dgm:pt modelId="{BD340EB0-4A0D-4A6F-9487-719DE8161763}" type="parTrans" cxnId="{10CD98FC-1742-4547-ABBA-81115755C129}">
      <dgm:prSet/>
      <dgm:spPr/>
      <dgm:t>
        <a:bodyPr/>
        <a:lstStyle/>
        <a:p>
          <a:endParaRPr lang="it-IT" sz="1400"/>
        </a:p>
      </dgm:t>
    </dgm:pt>
    <dgm:pt modelId="{FACA9F12-5300-45E4-BF7C-3FC2980A6FB0}" type="sibTrans" cxnId="{10CD98FC-1742-4547-ABBA-81115755C129}">
      <dgm:prSet/>
      <dgm:spPr/>
      <dgm:t>
        <a:bodyPr/>
        <a:lstStyle/>
        <a:p>
          <a:endParaRPr lang="it-IT" sz="1400"/>
        </a:p>
      </dgm:t>
    </dgm:pt>
    <dgm:pt modelId="{5ABD22B0-0B6E-436A-A9F1-79A323EFAF18}">
      <dgm:prSet custT="1"/>
      <dgm:spPr/>
      <dgm:t>
        <a:bodyPr/>
        <a:lstStyle/>
        <a:p>
          <a:pPr rtl="0"/>
          <a:r>
            <a:rPr lang="it-IT" sz="1400" b="1"/>
            <a:t>Roberto Lavanna</a:t>
          </a:r>
          <a:endParaRPr lang="it-IT" sz="1400"/>
        </a:p>
      </dgm:t>
    </dgm:pt>
    <dgm:pt modelId="{6F545FDE-DC1F-4119-B3F8-C46FA41395A2}" type="parTrans" cxnId="{E9A084F9-BB55-4D9A-866D-C9F23200D539}">
      <dgm:prSet/>
      <dgm:spPr/>
      <dgm:t>
        <a:bodyPr/>
        <a:lstStyle/>
        <a:p>
          <a:endParaRPr lang="it-IT" sz="1400"/>
        </a:p>
      </dgm:t>
    </dgm:pt>
    <dgm:pt modelId="{5594C0D7-6B93-427B-8EC2-CA33038FD028}" type="sibTrans" cxnId="{E9A084F9-BB55-4D9A-866D-C9F23200D539}">
      <dgm:prSet/>
      <dgm:spPr/>
      <dgm:t>
        <a:bodyPr/>
        <a:lstStyle/>
        <a:p>
          <a:endParaRPr lang="it-IT" sz="1400"/>
        </a:p>
      </dgm:t>
    </dgm:pt>
    <dgm:pt modelId="{2F49EC15-FFC5-4678-B148-ADE2B31C059D}">
      <dgm:prSet custT="1"/>
      <dgm:spPr/>
      <dgm:t>
        <a:bodyPr/>
        <a:lstStyle/>
        <a:p>
          <a:pPr rtl="0"/>
          <a:r>
            <a:rPr lang="it-IT" sz="1400" b="1"/>
            <a:t>Angelo Petrella</a:t>
          </a:r>
          <a:endParaRPr lang="it-IT" sz="1400"/>
        </a:p>
      </dgm:t>
    </dgm:pt>
    <dgm:pt modelId="{983F95B2-E7B4-4DBB-8F55-076D3AD0E17B}" type="parTrans" cxnId="{DF4D334B-4213-4CA8-BAD5-2EB585969FE0}">
      <dgm:prSet/>
      <dgm:spPr/>
      <dgm:t>
        <a:bodyPr/>
        <a:lstStyle/>
        <a:p>
          <a:endParaRPr lang="it-IT" sz="1400"/>
        </a:p>
      </dgm:t>
    </dgm:pt>
    <dgm:pt modelId="{7470CA55-58BA-41A1-AF6A-F3D81A37452A}" type="sibTrans" cxnId="{DF4D334B-4213-4CA8-BAD5-2EB585969FE0}">
      <dgm:prSet/>
      <dgm:spPr/>
      <dgm:t>
        <a:bodyPr/>
        <a:lstStyle/>
        <a:p>
          <a:endParaRPr lang="it-IT" sz="1400"/>
        </a:p>
      </dgm:t>
    </dgm:pt>
    <dgm:pt modelId="{46AC94DF-1B43-437F-8387-5A4E01F12135}">
      <dgm:prSet custT="1"/>
      <dgm:spPr/>
      <dgm:t>
        <a:bodyPr/>
        <a:lstStyle/>
        <a:p>
          <a:pPr rtl="0"/>
          <a:r>
            <a:rPr lang="it-IT" sz="1400" b="1"/>
            <a:t>Silvia Sanchini</a:t>
          </a:r>
          <a:endParaRPr lang="it-IT" sz="1400"/>
        </a:p>
      </dgm:t>
    </dgm:pt>
    <dgm:pt modelId="{BF7535ED-1517-4C6D-B14A-69D2823BD558}" type="parTrans" cxnId="{2D42A04C-0300-4A52-984B-4A8448674C07}">
      <dgm:prSet/>
      <dgm:spPr/>
      <dgm:t>
        <a:bodyPr/>
        <a:lstStyle/>
        <a:p>
          <a:endParaRPr lang="it-IT" sz="1400"/>
        </a:p>
      </dgm:t>
    </dgm:pt>
    <dgm:pt modelId="{46DD7EB0-4A42-451D-84D6-E196B80805CF}" type="sibTrans" cxnId="{2D42A04C-0300-4A52-984B-4A8448674C07}">
      <dgm:prSet/>
      <dgm:spPr/>
      <dgm:t>
        <a:bodyPr/>
        <a:lstStyle/>
        <a:p>
          <a:endParaRPr lang="it-IT" sz="1400"/>
        </a:p>
      </dgm:t>
    </dgm:pt>
    <dgm:pt modelId="{E9811A32-C667-4A71-8416-F0E5A32BF8C4}" type="pres">
      <dgm:prSet presAssocID="{73C0E87C-42F2-4FA1-B76B-52393CCC0B4A}" presName="hierChild1" presStyleCnt="0">
        <dgm:presLayoutVars>
          <dgm:orgChart val="1"/>
          <dgm:chPref val="1"/>
          <dgm:dir/>
          <dgm:animOne val="branch"/>
          <dgm:animLvl val="lvl"/>
          <dgm:resizeHandles/>
        </dgm:presLayoutVars>
      </dgm:prSet>
      <dgm:spPr/>
    </dgm:pt>
    <dgm:pt modelId="{6403F6C2-7A1B-473F-B8FA-C747B0BAEA8C}" type="pres">
      <dgm:prSet presAssocID="{8D2B765C-FB8B-49D3-B1A8-09D234F724F6}" presName="hierRoot1" presStyleCnt="0">
        <dgm:presLayoutVars>
          <dgm:hierBranch val="init"/>
        </dgm:presLayoutVars>
      </dgm:prSet>
      <dgm:spPr/>
    </dgm:pt>
    <dgm:pt modelId="{604F9B69-5980-4D2A-A736-51F549813A23}" type="pres">
      <dgm:prSet presAssocID="{8D2B765C-FB8B-49D3-B1A8-09D234F724F6}" presName="rootComposite1" presStyleCnt="0"/>
      <dgm:spPr/>
    </dgm:pt>
    <dgm:pt modelId="{656434B5-B1C6-4BAE-A316-FDB6C6714D11}" type="pres">
      <dgm:prSet presAssocID="{8D2B765C-FB8B-49D3-B1A8-09D234F724F6}" presName="rootText1" presStyleLbl="node0" presStyleIdx="0" presStyleCnt="1" custScaleX="449723" custScaleY="167322">
        <dgm:presLayoutVars>
          <dgm:chPref val="3"/>
        </dgm:presLayoutVars>
      </dgm:prSet>
      <dgm:spPr/>
    </dgm:pt>
    <dgm:pt modelId="{87D343D5-20B3-4760-9599-52F66F8D6FDE}" type="pres">
      <dgm:prSet presAssocID="{8D2B765C-FB8B-49D3-B1A8-09D234F724F6}" presName="rootConnector1" presStyleLbl="node1" presStyleIdx="0" presStyleCnt="0"/>
      <dgm:spPr/>
    </dgm:pt>
    <dgm:pt modelId="{2796467E-A889-442C-BDB2-01B6C0FFFF52}" type="pres">
      <dgm:prSet presAssocID="{8D2B765C-FB8B-49D3-B1A8-09D234F724F6}" presName="hierChild2" presStyleCnt="0"/>
      <dgm:spPr/>
    </dgm:pt>
    <dgm:pt modelId="{A2012429-4F70-486E-89F0-5D5BF316D7F6}" type="pres">
      <dgm:prSet presAssocID="{3C85DBA7-DA10-48DF-98AE-5D8FBCF362BC}" presName="Name37" presStyleLbl="parChTrans1D2" presStyleIdx="0" presStyleCnt="6"/>
      <dgm:spPr/>
    </dgm:pt>
    <dgm:pt modelId="{7217A2FF-5DFF-41BF-8978-B537B50E9728}" type="pres">
      <dgm:prSet presAssocID="{141B4A0E-F93B-421F-8FFC-0B4A169DF627}" presName="hierRoot2" presStyleCnt="0">
        <dgm:presLayoutVars>
          <dgm:hierBranch val="init"/>
        </dgm:presLayoutVars>
      </dgm:prSet>
      <dgm:spPr/>
    </dgm:pt>
    <dgm:pt modelId="{DFF2A643-ECD4-43C6-AF94-C6F9982C139D}" type="pres">
      <dgm:prSet presAssocID="{141B4A0E-F93B-421F-8FFC-0B4A169DF627}" presName="rootComposite" presStyleCnt="0"/>
      <dgm:spPr/>
    </dgm:pt>
    <dgm:pt modelId="{5E508DDA-A343-4279-9D41-0EC0815E45E2}" type="pres">
      <dgm:prSet presAssocID="{141B4A0E-F93B-421F-8FFC-0B4A169DF627}" presName="rootText" presStyleLbl="node2" presStyleIdx="0" presStyleCnt="6">
        <dgm:presLayoutVars>
          <dgm:chPref val="3"/>
        </dgm:presLayoutVars>
      </dgm:prSet>
      <dgm:spPr/>
    </dgm:pt>
    <dgm:pt modelId="{C60112BC-14B4-49EB-9DC0-97860AD5F3AD}" type="pres">
      <dgm:prSet presAssocID="{141B4A0E-F93B-421F-8FFC-0B4A169DF627}" presName="rootConnector" presStyleLbl="node2" presStyleIdx="0" presStyleCnt="6"/>
      <dgm:spPr/>
    </dgm:pt>
    <dgm:pt modelId="{9B1905FF-322E-42F7-A4EE-A05F05E56BE1}" type="pres">
      <dgm:prSet presAssocID="{141B4A0E-F93B-421F-8FFC-0B4A169DF627}" presName="hierChild4" presStyleCnt="0"/>
      <dgm:spPr/>
    </dgm:pt>
    <dgm:pt modelId="{7D9EE3C5-FD00-43CF-B197-BE5CB6350D84}" type="pres">
      <dgm:prSet presAssocID="{141B4A0E-F93B-421F-8FFC-0B4A169DF627}" presName="hierChild5" presStyleCnt="0"/>
      <dgm:spPr/>
    </dgm:pt>
    <dgm:pt modelId="{1DDB11E7-BEFA-41D6-A1B7-9B77B877DF46}" type="pres">
      <dgm:prSet presAssocID="{D7D2853E-70C2-4930-8ED8-998699F04AD6}" presName="Name37" presStyleLbl="parChTrans1D2" presStyleIdx="1" presStyleCnt="6"/>
      <dgm:spPr/>
    </dgm:pt>
    <dgm:pt modelId="{E49995FF-F8CE-4122-A31E-434C2ADA1746}" type="pres">
      <dgm:prSet presAssocID="{EC0600AC-8A7E-433A-BF3D-A9C07C1A3749}" presName="hierRoot2" presStyleCnt="0">
        <dgm:presLayoutVars>
          <dgm:hierBranch val="init"/>
        </dgm:presLayoutVars>
      </dgm:prSet>
      <dgm:spPr/>
    </dgm:pt>
    <dgm:pt modelId="{C885BF54-0534-4ED8-A1F6-92BC8EB49410}" type="pres">
      <dgm:prSet presAssocID="{EC0600AC-8A7E-433A-BF3D-A9C07C1A3749}" presName="rootComposite" presStyleCnt="0"/>
      <dgm:spPr/>
    </dgm:pt>
    <dgm:pt modelId="{1EEC5D28-63E7-480C-A6D4-E76B2C130FC4}" type="pres">
      <dgm:prSet presAssocID="{EC0600AC-8A7E-433A-BF3D-A9C07C1A3749}" presName="rootText" presStyleLbl="node2" presStyleIdx="1" presStyleCnt="6">
        <dgm:presLayoutVars>
          <dgm:chPref val="3"/>
        </dgm:presLayoutVars>
      </dgm:prSet>
      <dgm:spPr/>
    </dgm:pt>
    <dgm:pt modelId="{506A9F2A-27E5-4DC8-860F-C3FB20812882}" type="pres">
      <dgm:prSet presAssocID="{EC0600AC-8A7E-433A-BF3D-A9C07C1A3749}" presName="rootConnector" presStyleLbl="node2" presStyleIdx="1" presStyleCnt="6"/>
      <dgm:spPr/>
    </dgm:pt>
    <dgm:pt modelId="{9B625B94-C5D6-4AA1-9F25-EC842F9B5C6F}" type="pres">
      <dgm:prSet presAssocID="{EC0600AC-8A7E-433A-BF3D-A9C07C1A3749}" presName="hierChild4" presStyleCnt="0"/>
      <dgm:spPr/>
    </dgm:pt>
    <dgm:pt modelId="{1F5A1CA3-3785-4B99-B7E6-47531FCFB578}" type="pres">
      <dgm:prSet presAssocID="{EC0600AC-8A7E-433A-BF3D-A9C07C1A3749}" presName="hierChild5" presStyleCnt="0"/>
      <dgm:spPr/>
    </dgm:pt>
    <dgm:pt modelId="{85C38922-2F0F-481D-9585-710FFB8291BE}" type="pres">
      <dgm:prSet presAssocID="{BD340EB0-4A0D-4A6F-9487-719DE8161763}" presName="Name37" presStyleLbl="parChTrans1D2" presStyleIdx="2" presStyleCnt="6"/>
      <dgm:spPr/>
    </dgm:pt>
    <dgm:pt modelId="{C47C8D86-A98E-47A5-8263-CA7ABEA19AAB}" type="pres">
      <dgm:prSet presAssocID="{868911C3-65A4-463B-9ECE-D4CB380F2772}" presName="hierRoot2" presStyleCnt="0">
        <dgm:presLayoutVars>
          <dgm:hierBranch val="init"/>
        </dgm:presLayoutVars>
      </dgm:prSet>
      <dgm:spPr/>
    </dgm:pt>
    <dgm:pt modelId="{B4AB2582-58BF-4DBC-B295-8476B71674D8}" type="pres">
      <dgm:prSet presAssocID="{868911C3-65A4-463B-9ECE-D4CB380F2772}" presName="rootComposite" presStyleCnt="0"/>
      <dgm:spPr/>
    </dgm:pt>
    <dgm:pt modelId="{E2812678-31FA-46C3-B863-9D2C66F48BF6}" type="pres">
      <dgm:prSet presAssocID="{868911C3-65A4-463B-9ECE-D4CB380F2772}" presName="rootText" presStyleLbl="node2" presStyleIdx="2" presStyleCnt="6">
        <dgm:presLayoutVars>
          <dgm:chPref val="3"/>
        </dgm:presLayoutVars>
      </dgm:prSet>
      <dgm:spPr/>
    </dgm:pt>
    <dgm:pt modelId="{F2384014-915B-4305-9160-9A28B1010BE2}" type="pres">
      <dgm:prSet presAssocID="{868911C3-65A4-463B-9ECE-D4CB380F2772}" presName="rootConnector" presStyleLbl="node2" presStyleIdx="2" presStyleCnt="6"/>
      <dgm:spPr/>
    </dgm:pt>
    <dgm:pt modelId="{F96F2330-8C02-424C-A71A-9ED961267BE9}" type="pres">
      <dgm:prSet presAssocID="{868911C3-65A4-463B-9ECE-D4CB380F2772}" presName="hierChild4" presStyleCnt="0"/>
      <dgm:spPr/>
    </dgm:pt>
    <dgm:pt modelId="{0701AC1F-F91A-49D3-B721-01DE3324279F}" type="pres">
      <dgm:prSet presAssocID="{868911C3-65A4-463B-9ECE-D4CB380F2772}" presName="hierChild5" presStyleCnt="0"/>
      <dgm:spPr/>
    </dgm:pt>
    <dgm:pt modelId="{01BCFCF5-A1C2-4B18-B2C2-7202CA48BBA5}" type="pres">
      <dgm:prSet presAssocID="{6F545FDE-DC1F-4119-B3F8-C46FA41395A2}" presName="Name37" presStyleLbl="parChTrans1D2" presStyleIdx="3" presStyleCnt="6"/>
      <dgm:spPr/>
    </dgm:pt>
    <dgm:pt modelId="{7BBE69B9-27D8-47E1-A15C-6AE8454F84A3}" type="pres">
      <dgm:prSet presAssocID="{5ABD22B0-0B6E-436A-A9F1-79A323EFAF18}" presName="hierRoot2" presStyleCnt="0">
        <dgm:presLayoutVars>
          <dgm:hierBranch val="init"/>
        </dgm:presLayoutVars>
      </dgm:prSet>
      <dgm:spPr/>
    </dgm:pt>
    <dgm:pt modelId="{3F377AE9-4A9D-4672-8183-68B71C687B50}" type="pres">
      <dgm:prSet presAssocID="{5ABD22B0-0B6E-436A-A9F1-79A323EFAF18}" presName="rootComposite" presStyleCnt="0"/>
      <dgm:spPr/>
    </dgm:pt>
    <dgm:pt modelId="{4FB39830-3F25-4AB7-86D0-EF0F7DC69F25}" type="pres">
      <dgm:prSet presAssocID="{5ABD22B0-0B6E-436A-A9F1-79A323EFAF18}" presName="rootText" presStyleLbl="node2" presStyleIdx="3" presStyleCnt="6">
        <dgm:presLayoutVars>
          <dgm:chPref val="3"/>
        </dgm:presLayoutVars>
      </dgm:prSet>
      <dgm:spPr/>
    </dgm:pt>
    <dgm:pt modelId="{EDF91E15-4198-4652-8F0D-B68BA84627A2}" type="pres">
      <dgm:prSet presAssocID="{5ABD22B0-0B6E-436A-A9F1-79A323EFAF18}" presName="rootConnector" presStyleLbl="node2" presStyleIdx="3" presStyleCnt="6"/>
      <dgm:spPr/>
    </dgm:pt>
    <dgm:pt modelId="{F219DE54-A69B-4602-B60F-4A44CE291A79}" type="pres">
      <dgm:prSet presAssocID="{5ABD22B0-0B6E-436A-A9F1-79A323EFAF18}" presName="hierChild4" presStyleCnt="0"/>
      <dgm:spPr/>
    </dgm:pt>
    <dgm:pt modelId="{2E5DBF84-21BB-48E1-AA27-D7C86147D087}" type="pres">
      <dgm:prSet presAssocID="{5ABD22B0-0B6E-436A-A9F1-79A323EFAF18}" presName="hierChild5" presStyleCnt="0"/>
      <dgm:spPr/>
    </dgm:pt>
    <dgm:pt modelId="{8D634E97-B58E-4A64-9C98-3DB25FCB1D10}" type="pres">
      <dgm:prSet presAssocID="{983F95B2-E7B4-4DBB-8F55-076D3AD0E17B}" presName="Name37" presStyleLbl="parChTrans1D2" presStyleIdx="4" presStyleCnt="6"/>
      <dgm:spPr/>
    </dgm:pt>
    <dgm:pt modelId="{317541B9-36EA-4A23-BDC7-073307763305}" type="pres">
      <dgm:prSet presAssocID="{2F49EC15-FFC5-4678-B148-ADE2B31C059D}" presName="hierRoot2" presStyleCnt="0">
        <dgm:presLayoutVars>
          <dgm:hierBranch val="init"/>
        </dgm:presLayoutVars>
      </dgm:prSet>
      <dgm:spPr/>
    </dgm:pt>
    <dgm:pt modelId="{9EEA998D-25A7-4A9D-80D2-F7AA544B792A}" type="pres">
      <dgm:prSet presAssocID="{2F49EC15-FFC5-4678-B148-ADE2B31C059D}" presName="rootComposite" presStyleCnt="0"/>
      <dgm:spPr/>
    </dgm:pt>
    <dgm:pt modelId="{C9ACB060-1B03-490A-ADA2-ABE3EF6B48F2}" type="pres">
      <dgm:prSet presAssocID="{2F49EC15-FFC5-4678-B148-ADE2B31C059D}" presName="rootText" presStyleLbl="node2" presStyleIdx="4" presStyleCnt="6">
        <dgm:presLayoutVars>
          <dgm:chPref val="3"/>
        </dgm:presLayoutVars>
      </dgm:prSet>
      <dgm:spPr/>
    </dgm:pt>
    <dgm:pt modelId="{78E30BF8-D0D1-4BA4-A9CE-EBA3F5FD2C11}" type="pres">
      <dgm:prSet presAssocID="{2F49EC15-FFC5-4678-B148-ADE2B31C059D}" presName="rootConnector" presStyleLbl="node2" presStyleIdx="4" presStyleCnt="6"/>
      <dgm:spPr/>
    </dgm:pt>
    <dgm:pt modelId="{002098A1-DE8B-4704-8F44-6837888C0E0A}" type="pres">
      <dgm:prSet presAssocID="{2F49EC15-FFC5-4678-B148-ADE2B31C059D}" presName="hierChild4" presStyleCnt="0"/>
      <dgm:spPr/>
    </dgm:pt>
    <dgm:pt modelId="{4AAEE2C5-A8C7-45F0-8340-DCEA8CC19146}" type="pres">
      <dgm:prSet presAssocID="{2F49EC15-FFC5-4678-B148-ADE2B31C059D}" presName="hierChild5" presStyleCnt="0"/>
      <dgm:spPr/>
    </dgm:pt>
    <dgm:pt modelId="{A8B8A460-C1A4-4875-BE4B-AC223CE3E877}" type="pres">
      <dgm:prSet presAssocID="{BF7535ED-1517-4C6D-B14A-69D2823BD558}" presName="Name37" presStyleLbl="parChTrans1D2" presStyleIdx="5" presStyleCnt="6"/>
      <dgm:spPr/>
    </dgm:pt>
    <dgm:pt modelId="{70505D0D-5A6F-4380-A88D-C7D2607431D1}" type="pres">
      <dgm:prSet presAssocID="{46AC94DF-1B43-437F-8387-5A4E01F12135}" presName="hierRoot2" presStyleCnt="0">
        <dgm:presLayoutVars>
          <dgm:hierBranch val="init"/>
        </dgm:presLayoutVars>
      </dgm:prSet>
      <dgm:spPr/>
    </dgm:pt>
    <dgm:pt modelId="{857F1EF9-B838-4A31-8966-37F4DBD8C43B}" type="pres">
      <dgm:prSet presAssocID="{46AC94DF-1B43-437F-8387-5A4E01F12135}" presName="rootComposite" presStyleCnt="0"/>
      <dgm:spPr/>
    </dgm:pt>
    <dgm:pt modelId="{5B10A861-9423-4231-9AFB-3F59A6FC290A}" type="pres">
      <dgm:prSet presAssocID="{46AC94DF-1B43-437F-8387-5A4E01F12135}" presName="rootText" presStyleLbl="node2" presStyleIdx="5" presStyleCnt="6">
        <dgm:presLayoutVars>
          <dgm:chPref val="3"/>
        </dgm:presLayoutVars>
      </dgm:prSet>
      <dgm:spPr/>
    </dgm:pt>
    <dgm:pt modelId="{6AEC4CAD-B65C-40B1-815D-621D49AC4ACA}" type="pres">
      <dgm:prSet presAssocID="{46AC94DF-1B43-437F-8387-5A4E01F12135}" presName="rootConnector" presStyleLbl="node2" presStyleIdx="5" presStyleCnt="6"/>
      <dgm:spPr/>
    </dgm:pt>
    <dgm:pt modelId="{6604FE1E-CD08-4D5E-899B-7E55144DB79D}" type="pres">
      <dgm:prSet presAssocID="{46AC94DF-1B43-437F-8387-5A4E01F12135}" presName="hierChild4" presStyleCnt="0"/>
      <dgm:spPr/>
    </dgm:pt>
    <dgm:pt modelId="{68232275-C081-416A-8B10-ECDBF5976CD6}" type="pres">
      <dgm:prSet presAssocID="{46AC94DF-1B43-437F-8387-5A4E01F12135}" presName="hierChild5" presStyleCnt="0"/>
      <dgm:spPr/>
    </dgm:pt>
    <dgm:pt modelId="{5B6D32DF-BCD2-4DF7-ADF3-34688D962357}" type="pres">
      <dgm:prSet presAssocID="{8D2B765C-FB8B-49D3-B1A8-09D234F724F6}" presName="hierChild3" presStyleCnt="0"/>
      <dgm:spPr/>
    </dgm:pt>
  </dgm:ptLst>
  <dgm:cxnLst>
    <dgm:cxn modelId="{C2DE680B-F6F5-4976-80E6-6DFF35D38EF1}" srcId="{8D2B765C-FB8B-49D3-B1A8-09D234F724F6}" destId="{EC0600AC-8A7E-433A-BF3D-A9C07C1A3749}" srcOrd="1" destOrd="0" parTransId="{D7D2853E-70C2-4930-8ED8-998699F04AD6}" sibTransId="{93068E86-FEE3-47FE-990A-2A3F2378256B}"/>
    <dgm:cxn modelId="{6E733A13-80A8-4FBB-8D72-D5BF467C5773}" type="presOf" srcId="{8D2B765C-FB8B-49D3-B1A8-09D234F724F6}" destId="{656434B5-B1C6-4BAE-A316-FDB6C6714D11}" srcOrd="0" destOrd="0" presId="urn:microsoft.com/office/officeart/2005/8/layout/orgChart1"/>
    <dgm:cxn modelId="{D293B72D-9B94-44B3-BD2A-90E61F909F36}" type="presOf" srcId="{3C85DBA7-DA10-48DF-98AE-5D8FBCF362BC}" destId="{A2012429-4F70-486E-89F0-5D5BF316D7F6}" srcOrd="0" destOrd="0" presId="urn:microsoft.com/office/officeart/2005/8/layout/orgChart1"/>
    <dgm:cxn modelId="{69118A32-AFB9-4641-BE1B-8FA8B9AC4343}" type="presOf" srcId="{141B4A0E-F93B-421F-8FFC-0B4A169DF627}" destId="{C60112BC-14B4-49EB-9DC0-97860AD5F3AD}" srcOrd="1" destOrd="0" presId="urn:microsoft.com/office/officeart/2005/8/layout/orgChart1"/>
    <dgm:cxn modelId="{99237A3F-5CC3-436C-91CE-918E6A93EC24}" type="presOf" srcId="{BD340EB0-4A0D-4A6F-9487-719DE8161763}" destId="{85C38922-2F0F-481D-9585-710FFB8291BE}" srcOrd="0" destOrd="0" presId="urn:microsoft.com/office/officeart/2005/8/layout/orgChart1"/>
    <dgm:cxn modelId="{515BD162-0484-4979-93AC-C2CDDD243572}" type="presOf" srcId="{46AC94DF-1B43-437F-8387-5A4E01F12135}" destId="{6AEC4CAD-B65C-40B1-815D-621D49AC4ACA}" srcOrd="1" destOrd="0" presId="urn:microsoft.com/office/officeart/2005/8/layout/orgChart1"/>
    <dgm:cxn modelId="{7E40184B-18C0-4D53-BBD9-450296ABAB37}" type="presOf" srcId="{8D2B765C-FB8B-49D3-B1A8-09D234F724F6}" destId="{87D343D5-20B3-4760-9599-52F66F8D6FDE}" srcOrd="1" destOrd="0" presId="urn:microsoft.com/office/officeart/2005/8/layout/orgChart1"/>
    <dgm:cxn modelId="{DF4D334B-4213-4CA8-BAD5-2EB585969FE0}" srcId="{8D2B765C-FB8B-49D3-B1A8-09D234F724F6}" destId="{2F49EC15-FFC5-4678-B148-ADE2B31C059D}" srcOrd="4" destOrd="0" parTransId="{983F95B2-E7B4-4DBB-8F55-076D3AD0E17B}" sibTransId="{7470CA55-58BA-41A1-AF6A-F3D81A37452A}"/>
    <dgm:cxn modelId="{2D42A04C-0300-4A52-984B-4A8448674C07}" srcId="{8D2B765C-FB8B-49D3-B1A8-09D234F724F6}" destId="{46AC94DF-1B43-437F-8387-5A4E01F12135}" srcOrd="5" destOrd="0" parTransId="{BF7535ED-1517-4C6D-B14A-69D2823BD558}" sibTransId="{46DD7EB0-4A42-451D-84D6-E196B80805CF}"/>
    <dgm:cxn modelId="{2E9A0B6D-83B9-4AEC-8DAF-19C859F2BA13}" type="presOf" srcId="{141B4A0E-F93B-421F-8FFC-0B4A169DF627}" destId="{5E508DDA-A343-4279-9D41-0EC0815E45E2}" srcOrd="0" destOrd="0" presId="urn:microsoft.com/office/officeart/2005/8/layout/orgChart1"/>
    <dgm:cxn modelId="{2988EA50-A027-42E1-AEF3-641831F904DA}" type="presOf" srcId="{868911C3-65A4-463B-9ECE-D4CB380F2772}" destId="{F2384014-915B-4305-9160-9A28B1010BE2}" srcOrd="1" destOrd="0" presId="urn:microsoft.com/office/officeart/2005/8/layout/orgChart1"/>
    <dgm:cxn modelId="{9650C573-606B-4EB6-8CE6-2059FBFA6715}" type="presOf" srcId="{2F49EC15-FFC5-4678-B148-ADE2B31C059D}" destId="{C9ACB060-1B03-490A-ADA2-ABE3EF6B48F2}" srcOrd="0" destOrd="0" presId="urn:microsoft.com/office/officeart/2005/8/layout/orgChart1"/>
    <dgm:cxn modelId="{CFDC2679-1A2B-4771-8BBB-79AE05FB2D84}" type="presOf" srcId="{EC0600AC-8A7E-433A-BF3D-A9C07C1A3749}" destId="{1EEC5D28-63E7-480C-A6D4-E76B2C130FC4}" srcOrd="0" destOrd="0" presId="urn:microsoft.com/office/officeart/2005/8/layout/orgChart1"/>
    <dgm:cxn modelId="{B95E637E-9EB3-4DEF-B99F-7D5CC10C3036}" type="presOf" srcId="{2F49EC15-FFC5-4678-B148-ADE2B31C059D}" destId="{78E30BF8-D0D1-4BA4-A9CE-EBA3F5FD2C11}" srcOrd="1" destOrd="0" presId="urn:microsoft.com/office/officeart/2005/8/layout/orgChart1"/>
    <dgm:cxn modelId="{DE652090-6B23-4BD9-8A9F-67BC0EC32CB0}" type="presOf" srcId="{6F545FDE-DC1F-4119-B3F8-C46FA41395A2}" destId="{01BCFCF5-A1C2-4B18-B2C2-7202CA48BBA5}" srcOrd="0" destOrd="0" presId="urn:microsoft.com/office/officeart/2005/8/layout/orgChart1"/>
    <dgm:cxn modelId="{D415AA90-801F-48B6-93C9-C6449F8B693F}" type="presOf" srcId="{868911C3-65A4-463B-9ECE-D4CB380F2772}" destId="{E2812678-31FA-46C3-B863-9D2C66F48BF6}" srcOrd="0" destOrd="0" presId="urn:microsoft.com/office/officeart/2005/8/layout/orgChart1"/>
    <dgm:cxn modelId="{0F3D0592-65BA-4D20-B9A8-D9B5C3DEE154}" type="presOf" srcId="{5ABD22B0-0B6E-436A-A9F1-79A323EFAF18}" destId="{EDF91E15-4198-4652-8F0D-B68BA84627A2}" srcOrd="1" destOrd="0" presId="urn:microsoft.com/office/officeart/2005/8/layout/orgChart1"/>
    <dgm:cxn modelId="{B71630A2-CF28-4A08-96A7-8295BA311955}" type="presOf" srcId="{BF7535ED-1517-4C6D-B14A-69D2823BD558}" destId="{A8B8A460-C1A4-4875-BE4B-AC223CE3E877}" srcOrd="0" destOrd="0" presId="urn:microsoft.com/office/officeart/2005/8/layout/orgChart1"/>
    <dgm:cxn modelId="{29E514C1-508C-4681-85CE-DD089A666F3D}" type="presOf" srcId="{983F95B2-E7B4-4DBB-8F55-076D3AD0E17B}" destId="{8D634E97-B58E-4A64-9C98-3DB25FCB1D10}" srcOrd="0" destOrd="0" presId="urn:microsoft.com/office/officeart/2005/8/layout/orgChart1"/>
    <dgm:cxn modelId="{DEB069CB-65C0-4E86-AFC8-B6B164900BE0}" type="presOf" srcId="{D7D2853E-70C2-4930-8ED8-998699F04AD6}" destId="{1DDB11E7-BEFA-41D6-A1B7-9B77B877DF46}" srcOrd="0" destOrd="0" presId="urn:microsoft.com/office/officeart/2005/8/layout/orgChart1"/>
    <dgm:cxn modelId="{E18BE2DC-2352-4CE6-AA0E-5800E83F48C5}" type="presOf" srcId="{46AC94DF-1B43-437F-8387-5A4E01F12135}" destId="{5B10A861-9423-4231-9AFB-3F59A6FC290A}" srcOrd="0" destOrd="0" presId="urn:microsoft.com/office/officeart/2005/8/layout/orgChart1"/>
    <dgm:cxn modelId="{5BC445EE-932D-44C2-AFBC-883CE23E6FFC}" srcId="{73C0E87C-42F2-4FA1-B76B-52393CCC0B4A}" destId="{8D2B765C-FB8B-49D3-B1A8-09D234F724F6}" srcOrd="0" destOrd="0" parTransId="{E21DE193-3F0B-4C2D-905C-4A8F644099BC}" sibTransId="{F0DFE113-967D-4AD7-82D5-C0091D194087}"/>
    <dgm:cxn modelId="{101B72EF-0D5F-4B00-880B-2329630E1CC4}" type="presOf" srcId="{5ABD22B0-0B6E-436A-A9F1-79A323EFAF18}" destId="{4FB39830-3F25-4AB7-86D0-EF0F7DC69F25}" srcOrd="0" destOrd="0" presId="urn:microsoft.com/office/officeart/2005/8/layout/orgChart1"/>
    <dgm:cxn modelId="{F964C0F0-9A1B-4F4D-B01F-BE91EF96EB84}" type="presOf" srcId="{EC0600AC-8A7E-433A-BF3D-A9C07C1A3749}" destId="{506A9F2A-27E5-4DC8-860F-C3FB20812882}" srcOrd="1" destOrd="0" presId="urn:microsoft.com/office/officeart/2005/8/layout/orgChart1"/>
    <dgm:cxn modelId="{713373F3-D617-4A01-9B00-00DCC7997275}" type="presOf" srcId="{73C0E87C-42F2-4FA1-B76B-52393CCC0B4A}" destId="{E9811A32-C667-4A71-8416-F0E5A32BF8C4}" srcOrd="0" destOrd="0" presId="urn:microsoft.com/office/officeart/2005/8/layout/orgChart1"/>
    <dgm:cxn modelId="{7E9A7CF7-4A24-422B-989F-79BF66B24ACE}" srcId="{8D2B765C-FB8B-49D3-B1A8-09D234F724F6}" destId="{141B4A0E-F93B-421F-8FFC-0B4A169DF627}" srcOrd="0" destOrd="0" parTransId="{3C85DBA7-DA10-48DF-98AE-5D8FBCF362BC}" sibTransId="{5CB81A20-38F9-4E2E-B9F6-A7732FCBA469}"/>
    <dgm:cxn modelId="{E9A084F9-BB55-4D9A-866D-C9F23200D539}" srcId="{8D2B765C-FB8B-49D3-B1A8-09D234F724F6}" destId="{5ABD22B0-0B6E-436A-A9F1-79A323EFAF18}" srcOrd="3" destOrd="0" parTransId="{6F545FDE-DC1F-4119-B3F8-C46FA41395A2}" sibTransId="{5594C0D7-6B93-427B-8EC2-CA33038FD028}"/>
    <dgm:cxn modelId="{10CD98FC-1742-4547-ABBA-81115755C129}" srcId="{8D2B765C-FB8B-49D3-B1A8-09D234F724F6}" destId="{868911C3-65A4-463B-9ECE-D4CB380F2772}" srcOrd="2" destOrd="0" parTransId="{BD340EB0-4A0D-4A6F-9487-719DE8161763}" sibTransId="{FACA9F12-5300-45E4-BF7C-3FC2980A6FB0}"/>
    <dgm:cxn modelId="{085305E9-1732-4128-A342-39CBA393EE6F}" type="presParOf" srcId="{E9811A32-C667-4A71-8416-F0E5A32BF8C4}" destId="{6403F6C2-7A1B-473F-B8FA-C747B0BAEA8C}" srcOrd="0" destOrd="0" presId="urn:microsoft.com/office/officeart/2005/8/layout/orgChart1"/>
    <dgm:cxn modelId="{DF4A9A4F-E1DF-419E-9633-238178C41117}" type="presParOf" srcId="{6403F6C2-7A1B-473F-B8FA-C747B0BAEA8C}" destId="{604F9B69-5980-4D2A-A736-51F549813A23}" srcOrd="0" destOrd="0" presId="urn:microsoft.com/office/officeart/2005/8/layout/orgChart1"/>
    <dgm:cxn modelId="{4CEE9B5F-F649-46DA-ADE0-D9B01901D0E1}" type="presParOf" srcId="{604F9B69-5980-4D2A-A736-51F549813A23}" destId="{656434B5-B1C6-4BAE-A316-FDB6C6714D11}" srcOrd="0" destOrd="0" presId="urn:microsoft.com/office/officeart/2005/8/layout/orgChart1"/>
    <dgm:cxn modelId="{E7F86B4E-7A0F-4B84-870C-AC74E340A3E7}" type="presParOf" srcId="{604F9B69-5980-4D2A-A736-51F549813A23}" destId="{87D343D5-20B3-4760-9599-52F66F8D6FDE}" srcOrd="1" destOrd="0" presId="urn:microsoft.com/office/officeart/2005/8/layout/orgChart1"/>
    <dgm:cxn modelId="{702F8486-BA67-4293-AE68-C0300B68DB45}" type="presParOf" srcId="{6403F6C2-7A1B-473F-B8FA-C747B0BAEA8C}" destId="{2796467E-A889-442C-BDB2-01B6C0FFFF52}" srcOrd="1" destOrd="0" presId="urn:microsoft.com/office/officeart/2005/8/layout/orgChart1"/>
    <dgm:cxn modelId="{FABAD71D-A1EF-4925-A54C-D8BFAC99D03C}" type="presParOf" srcId="{2796467E-A889-442C-BDB2-01B6C0FFFF52}" destId="{A2012429-4F70-486E-89F0-5D5BF316D7F6}" srcOrd="0" destOrd="0" presId="urn:microsoft.com/office/officeart/2005/8/layout/orgChart1"/>
    <dgm:cxn modelId="{DE1EF016-A78C-4191-9EB8-CB6EFAABC9E8}" type="presParOf" srcId="{2796467E-A889-442C-BDB2-01B6C0FFFF52}" destId="{7217A2FF-5DFF-41BF-8978-B537B50E9728}" srcOrd="1" destOrd="0" presId="urn:microsoft.com/office/officeart/2005/8/layout/orgChart1"/>
    <dgm:cxn modelId="{629489A0-F1AF-43BC-A00C-E2AA2EA8EF49}" type="presParOf" srcId="{7217A2FF-5DFF-41BF-8978-B537B50E9728}" destId="{DFF2A643-ECD4-43C6-AF94-C6F9982C139D}" srcOrd="0" destOrd="0" presId="urn:microsoft.com/office/officeart/2005/8/layout/orgChart1"/>
    <dgm:cxn modelId="{ED055B6A-D938-4219-9CE7-4794F338E8C7}" type="presParOf" srcId="{DFF2A643-ECD4-43C6-AF94-C6F9982C139D}" destId="{5E508DDA-A343-4279-9D41-0EC0815E45E2}" srcOrd="0" destOrd="0" presId="urn:microsoft.com/office/officeart/2005/8/layout/orgChart1"/>
    <dgm:cxn modelId="{D7FB3AC2-5281-41DF-970A-6C974BF5BB04}" type="presParOf" srcId="{DFF2A643-ECD4-43C6-AF94-C6F9982C139D}" destId="{C60112BC-14B4-49EB-9DC0-97860AD5F3AD}" srcOrd="1" destOrd="0" presId="urn:microsoft.com/office/officeart/2005/8/layout/orgChart1"/>
    <dgm:cxn modelId="{8DD1A76F-AFDB-4B93-8937-C79CAAB42418}" type="presParOf" srcId="{7217A2FF-5DFF-41BF-8978-B537B50E9728}" destId="{9B1905FF-322E-42F7-A4EE-A05F05E56BE1}" srcOrd="1" destOrd="0" presId="urn:microsoft.com/office/officeart/2005/8/layout/orgChart1"/>
    <dgm:cxn modelId="{54D1D353-E2B2-40E9-B6F7-64A48CF4721B}" type="presParOf" srcId="{7217A2FF-5DFF-41BF-8978-B537B50E9728}" destId="{7D9EE3C5-FD00-43CF-B197-BE5CB6350D84}" srcOrd="2" destOrd="0" presId="urn:microsoft.com/office/officeart/2005/8/layout/orgChart1"/>
    <dgm:cxn modelId="{5C673587-C98C-447C-991E-CB6987D0D813}" type="presParOf" srcId="{2796467E-A889-442C-BDB2-01B6C0FFFF52}" destId="{1DDB11E7-BEFA-41D6-A1B7-9B77B877DF46}" srcOrd="2" destOrd="0" presId="urn:microsoft.com/office/officeart/2005/8/layout/orgChart1"/>
    <dgm:cxn modelId="{A878A703-CBBE-455B-9519-1DB29B62C20B}" type="presParOf" srcId="{2796467E-A889-442C-BDB2-01B6C0FFFF52}" destId="{E49995FF-F8CE-4122-A31E-434C2ADA1746}" srcOrd="3" destOrd="0" presId="urn:microsoft.com/office/officeart/2005/8/layout/orgChart1"/>
    <dgm:cxn modelId="{15DDC9A1-528B-48CA-AF23-42EB76ACD934}" type="presParOf" srcId="{E49995FF-F8CE-4122-A31E-434C2ADA1746}" destId="{C885BF54-0534-4ED8-A1F6-92BC8EB49410}" srcOrd="0" destOrd="0" presId="urn:microsoft.com/office/officeart/2005/8/layout/orgChart1"/>
    <dgm:cxn modelId="{D0698945-6F6A-48D0-8808-5C2BA491F83E}" type="presParOf" srcId="{C885BF54-0534-4ED8-A1F6-92BC8EB49410}" destId="{1EEC5D28-63E7-480C-A6D4-E76B2C130FC4}" srcOrd="0" destOrd="0" presId="urn:microsoft.com/office/officeart/2005/8/layout/orgChart1"/>
    <dgm:cxn modelId="{3A9A7E62-3A3D-40C2-B030-1EBF4D294109}" type="presParOf" srcId="{C885BF54-0534-4ED8-A1F6-92BC8EB49410}" destId="{506A9F2A-27E5-4DC8-860F-C3FB20812882}" srcOrd="1" destOrd="0" presId="urn:microsoft.com/office/officeart/2005/8/layout/orgChart1"/>
    <dgm:cxn modelId="{57407D83-9832-4F23-9CF3-836A47688F76}" type="presParOf" srcId="{E49995FF-F8CE-4122-A31E-434C2ADA1746}" destId="{9B625B94-C5D6-4AA1-9F25-EC842F9B5C6F}" srcOrd="1" destOrd="0" presId="urn:microsoft.com/office/officeart/2005/8/layout/orgChart1"/>
    <dgm:cxn modelId="{E036A845-CF87-460B-8DDD-F367CF164244}" type="presParOf" srcId="{E49995FF-F8CE-4122-A31E-434C2ADA1746}" destId="{1F5A1CA3-3785-4B99-B7E6-47531FCFB578}" srcOrd="2" destOrd="0" presId="urn:microsoft.com/office/officeart/2005/8/layout/orgChart1"/>
    <dgm:cxn modelId="{3294F8AD-0030-4B98-9EAD-EDC8C49DF222}" type="presParOf" srcId="{2796467E-A889-442C-BDB2-01B6C0FFFF52}" destId="{85C38922-2F0F-481D-9585-710FFB8291BE}" srcOrd="4" destOrd="0" presId="urn:microsoft.com/office/officeart/2005/8/layout/orgChart1"/>
    <dgm:cxn modelId="{38CEE601-6576-4DCA-A980-06430B82C95F}" type="presParOf" srcId="{2796467E-A889-442C-BDB2-01B6C0FFFF52}" destId="{C47C8D86-A98E-47A5-8263-CA7ABEA19AAB}" srcOrd="5" destOrd="0" presId="urn:microsoft.com/office/officeart/2005/8/layout/orgChart1"/>
    <dgm:cxn modelId="{68D49CEA-7856-48D5-898D-9BEAE5231A5F}" type="presParOf" srcId="{C47C8D86-A98E-47A5-8263-CA7ABEA19AAB}" destId="{B4AB2582-58BF-4DBC-B295-8476B71674D8}" srcOrd="0" destOrd="0" presId="urn:microsoft.com/office/officeart/2005/8/layout/orgChart1"/>
    <dgm:cxn modelId="{154F72CC-893D-42E2-90D7-EB1FF14D46DE}" type="presParOf" srcId="{B4AB2582-58BF-4DBC-B295-8476B71674D8}" destId="{E2812678-31FA-46C3-B863-9D2C66F48BF6}" srcOrd="0" destOrd="0" presId="urn:microsoft.com/office/officeart/2005/8/layout/orgChart1"/>
    <dgm:cxn modelId="{0ED7A1C9-0736-4CC1-B919-6CA153A4BD57}" type="presParOf" srcId="{B4AB2582-58BF-4DBC-B295-8476B71674D8}" destId="{F2384014-915B-4305-9160-9A28B1010BE2}" srcOrd="1" destOrd="0" presId="urn:microsoft.com/office/officeart/2005/8/layout/orgChart1"/>
    <dgm:cxn modelId="{791262B8-2E4D-4E63-B2E5-EDF36A021018}" type="presParOf" srcId="{C47C8D86-A98E-47A5-8263-CA7ABEA19AAB}" destId="{F96F2330-8C02-424C-A71A-9ED961267BE9}" srcOrd="1" destOrd="0" presId="urn:microsoft.com/office/officeart/2005/8/layout/orgChart1"/>
    <dgm:cxn modelId="{AA407031-25FB-4B37-A5F5-BE10EF00F76B}" type="presParOf" srcId="{C47C8D86-A98E-47A5-8263-CA7ABEA19AAB}" destId="{0701AC1F-F91A-49D3-B721-01DE3324279F}" srcOrd="2" destOrd="0" presId="urn:microsoft.com/office/officeart/2005/8/layout/orgChart1"/>
    <dgm:cxn modelId="{FB33001A-E394-4D5D-A752-87D58F01376A}" type="presParOf" srcId="{2796467E-A889-442C-BDB2-01B6C0FFFF52}" destId="{01BCFCF5-A1C2-4B18-B2C2-7202CA48BBA5}" srcOrd="6" destOrd="0" presId="urn:microsoft.com/office/officeart/2005/8/layout/orgChart1"/>
    <dgm:cxn modelId="{23C7CACD-44C5-4A71-AFDE-E7ED6CC4439F}" type="presParOf" srcId="{2796467E-A889-442C-BDB2-01B6C0FFFF52}" destId="{7BBE69B9-27D8-47E1-A15C-6AE8454F84A3}" srcOrd="7" destOrd="0" presId="urn:microsoft.com/office/officeart/2005/8/layout/orgChart1"/>
    <dgm:cxn modelId="{47E747DE-2ED9-4668-8F9D-301C60D73C32}" type="presParOf" srcId="{7BBE69B9-27D8-47E1-A15C-6AE8454F84A3}" destId="{3F377AE9-4A9D-4672-8183-68B71C687B50}" srcOrd="0" destOrd="0" presId="urn:microsoft.com/office/officeart/2005/8/layout/orgChart1"/>
    <dgm:cxn modelId="{D68CA939-62CE-46A8-92C1-7A3A13DB49B8}" type="presParOf" srcId="{3F377AE9-4A9D-4672-8183-68B71C687B50}" destId="{4FB39830-3F25-4AB7-86D0-EF0F7DC69F25}" srcOrd="0" destOrd="0" presId="urn:microsoft.com/office/officeart/2005/8/layout/orgChart1"/>
    <dgm:cxn modelId="{AF71CF55-30C1-4809-8300-895CA90C0D39}" type="presParOf" srcId="{3F377AE9-4A9D-4672-8183-68B71C687B50}" destId="{EDF91E15-4198-4652-8F0D-B68BA84627A2}" srcOrd="1" destOrd="0" presId="urn:microsoft.com/office/officeart/2005/8/layout/orgChart1"/>
    <dgm:cxn modelId="{CB54DAA5-B503-4146-81B1-2DC81808F064}" type="presParOf" srcId="{7BBE69B9-27D8-47E1-A15C-6AE8454F84A3}" destId="{F219DE54-A69B-4602-B60F-4A44CE291A79}" srcOrd="1" destOrd="0" presId="urn:microsoft.com/office/officeart/2005/8/layout/orgChart1"/>
    <dgm:cxn modelId="{EAAD64C1-F7B8-4503-95FE-9B47BCFB9794}" type="presParOf" srcId="{7BBE69B9-27D8-47E1-A15C-6AE8454F84A3}" destId="{2E5DBF84-21BB-48E1-AA27-D7C86147D087}" srcOrd="2" destOrd="0" presId="urn:microsoft.com/office/officeart/2005/8/layout/orgChart1"/>
    <dgm:cxn modelId="{6A0ABCE8-F34A-42A0-B011-5A5A210D4D8A}" type="presParOf" srcId="{2796467E-A889-442C-BDB2-01B6C0FFFF52}" destId="{8D634E97-B58E-4A64-9C98-3DB25FCB1D10}" srcOrd="8" destOrd="0" presId="urn:microsoft.com/office/officeart/2005/8/layout/orgChart1"/>
    <dgm:cxn modelId="{47A5D4B1-E217-49C8-8CDB-A651D435CCFA}" type="presParOf" srcId="{2796467E-A889-442C-BDB2-01B6C0FFFF52}" destId="{317541B9-36EA-4A23-BDC7-073307763305}" srcOrd="9" destOrd="0" presId="urn:microsoft.com/office/officeart/2005/8/layout/orgChart1"/>
    <dgm:cxn modelId="{2BB8097D-9E91-4287-B92B-EBF235C3E539}" type="presParOf" srcId="{317541B9-36EA-4A23-BDC7-073307763305}" destId="{9EEA998D-25A7-4A9D-80D2-F7AA544B792A}" srcOrd="0" destOrd="0" presId="urn:microsoft.com/office/officeart/2005/8/layout/orgChart1"/>
    <dgm:cxn modelId="{448B5B5F-E4E2-45C9-A403-24720A8D61F9}" type="presParOf" srcId="{9EEA998D-25A7-4A9D-80D2-F7AA544B792A}" destId="{C9ACB060-1B03-490A-ADA2-ABE3EF6B48F2}" srcOrd="0" destOrd="0" presId="urn:microsoft.com/office/officeart/2005/8/layout/orgChart1"/>
    <dgm:cxn modelId="{8A45E914-2AB6-410C-9E0E-8390B3BA4223}" type="presParOf" srcId="{9EEA998D-25A7-4A9D-80D2-F7AA544B792A}" destId="{78E30BF8-D0D1-4BA4-A9CE-EBA3F5FD2C11}" srcOrd="1" destOrd="0" presId="urn:microsoft.com/office/officeart/2005/8/layout/orgChart1"/>
    <dgm:cxn modelId="{031C7E1F-0D8F-4CFB-833A-EBB420759A3C}" type="presParOf" srcId="{317541B9-36EA-4A23-BDC7-073307763305}" destId="{002098A1-DE8B-4704-8F44-6837888C0E0A}" srcOrd="1" destOrd="0" presId="urn:microsoft.com/office/officeart/2005/8/layout/orgChart1"/>
    <dgm:cxn modelId="{FEB91D37-4B22-41FD-BAF6-CA279D254762}" type="presParOf" srcId="{317541B9-36EA-4A23-BDC7-073307763305}" destId="{4AAEE2C5-A8C7-45F0-8340-DCEA8CC19146}" srcOrd="2" destOrd="0" presId="urn:microsoft.com/office/officeart/2005/8/layout/orgChart1"/>
    <dgm:cxn modelId="{942279C1-D80A-4A25-8D76-082C08D36098}" type="presParOf" srcId="{2796467E-A889-442C-BDB2-01B6C0FFFF52}" destId="{A8B8A460-C1A4-4875-BE4B-AC223CE3E877}" srcOrd="10" destOrd="0" presId="urn:microsoft.com/office/officeart/2005/8/layout/orgChart1"/>
    <dgm:cxn modelId="{A019DF35-9929-4449-845F-805B846B2794}" type="presParOf" srcId="{2796467E-A889-442C-BDB2-01B6C0FFFF52}" destId="{70505D0D-5A6F-4380-A88D-C7D2607431D1}" srcOrd="11" destOrd="0" presId="urn:microsoft.com/office/officeart/2005/8/layout/orgChart1"/>
    <dgm:cxn modelId="{148B2933-07DB-4D2C-B551-A51274016158}" type="presParOf" srcId="{70505D0D-5A6F-4380-A88D-C7D2607431D1}" destId="{857F1EF9-B838-4A31-8966-37F4DBD8C43B}" srcOrd="0" destOrd="0" presId="urn:microsoft.com/office/officeart/2005/8/layout/orgChart1"/>
    <dgm:cxn modelId="{3DC656BC-FF49-4FF5-9DD2-0CAF89D497AE}" type="presParOf" srcId="{857F1EF9-B838-4A31-8966-37F4DBD8C43B}" destId="{5B10A861-9423-4231-9AFB-3F59A6FC290A}" srcOrd="0" destOrd="0" presId="urn:microsoft.com/office/officeart/2005/8/layout/orgChart1"/>
    <dgm:cxn modelId="{B0C2DB07-2FB6-4BC3-A6D3-40A28293BCC9}" type="presParOf" srcId="{857F1EF9-B838-4A31-8966-37F4DBD8C43B}" destId="{6AEC4CAD-B65C-40B1-815D-621D49AC4ACA}" srcOrd="1" destOrd="0" presId="urn:microsoft.com/office/officeart/2005/8/layout/orgChart1"/>
    <dgm:cxn modelId="{3C834855-8E35-4675-9B94-6A8CEE167187}" type="presParOf" srcId="{70505D0D-5A6F-4380-A88D-C7D2607431D1}" destId="{6604FE1E-CD08-4D5E-899B-7E55144DB79D}" srcOrd="1" destOrd="0" presId="urn:microsoft.com/office/officeart/2005/8/layout/orgChart1"/>
    <dgm:cxn modelId="{4490DEF5-39FF-4E23-ABBD-2D14DAEBD744}" type="presParOf" srcId="{70505D0D-5A6F-4380-A88D-C7D2607431D1}" destId="{68232275-C081-416A-8B10-ECDBF5976CD6}" srcOrd="2" destOrd="0" presId="urn:microsoft.com/office/officeart/2005/8/layout/orgChart1"/>
    <dgm:cxn modelId="{7B38AF6F-F364-49B3-BB4E-9130D15A7230}" type="presParOf" srcId="{6403F6C2-7A1B-473F-B8FA-C747B0BAEA8C}" destId="{5B6D32DF-BCD2-4DF7-ADF3-34688D962357}"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Dipendenti del Comune di Gradara – 2025</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587E51-48D4-4F82-96D3-0B64BD50328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F573F39F-C6AB-4F62-9EAF-A32E12B8C63F}">
      <dgm:prSet custT="1"/>
      <dgm:spPr/>
      <dgm:t>
        <a:bodyPr/>
        <a:lstStyle/>
        <a:p>
          <a:pPr rtl="0"/>
          <a:r>
            <a:rPr lang="it-IT" sz="1400" b="1" dirty="0"/>
            <a:t>Esperienza e risultati: </a:t>
          </a:r>
          <a:r>
            <a:rPr lang="it-IT" sz="14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gm:t>
    </dgm:pt>
    <dgm:pt modelId="{7F4AD964-784C-4711-9BBD-8822964ED1A9}" type="parTrans" cxnId="{5A905FB5-3C6D-44FF-9939-E2F45AE1FF7C}">
      <dgm:prSet/>
      <dgm:spPr/>
      <dgm:t>
        <a:bodyPr/>
        <a:lstStyle/>
        <a:p>
          <a:endParaRPr lang="it-IT"/>
        </a:p>
      </dgm:t>
    </dgm:pt>
    <dgm:pt modelId="{0996BE63-CB77-4EEC-ADE9-8A744368418A}" type="sibTrans" cxnId="{5A905FB5-3C6D-44FF-9939-E2F45AE1FF7C}">
      <dgm:prSet/>
      <dgm:spPr/>
      <dgm:t>
        <a:bodyPr/>
        <a:lstStyle/>
        <a:p>
          <a:endParaRPr lang="it-IT"/>
        </a:p>
      </dgm:t>
    </dgm:pt>
    <dgm:pt modelId="{091BD18A-B62C-436B-8B89-AA06FB1E8630}" type="pres">
      <dgm:prSet presAssocID="{AB587E51-48D4-4F82-96D3-0B64BD503283}" presName="linear" presStyleCnt="0">
        <dgm:presLayoutVars>
          <dgm:dir/>
          <dgm:resizeHandles val="exact"/>
        </dgm:presLayoutVars>
      </dgm:prSet>
      <dgm:spPr/>
    </dgm:pt>
    <dgm:pt modelId="{84E9A3FC-7522-47D1-8F3D-37260756ECDD}" type="pres">
      <dgm:prSet presAssocID="{F573F39F-C6AB-4F62-9EAF-A32E12B8C63F}" presName="comp" presStyleCnt="0"/>
      <dgm:spPr/>
    </dgm:pt>
    <dgm:pt modelId="{CBF3BE3A-4F3A-4B45-AE56-5965781F12D9}" type="pres">
      <dgm:prSet presAssocID="{F573F39F-C6AB-4F62-9EAF-A32E12B8C63F}" presName="box" presStyleLbl="node1" presStyleIdx="0" presStyleCnt="1"/>
      <dgm:spPr/>
    </dgm:pt>
    <dgm:pt modelId="{D87D6C6B-5312-4E03-9ADB-73DF1B102940}" type="pres">
      <dgm:prSet presAssocID="{F573F39F-C6AB-4F62-9EAF-A32E12B8C63F}" presName="img" presStyleLbl="fgImgPlace1" presStyleIdx="0" presStyleCnt="1" custScaleY="107474"/>
      <dgm:spPr>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dgm:spPr>
    </dgm:pt>
    <dgm:pt modelId="{4911DFAA-4476-4155-9F88-1F2BC3C8C4E8}" type="pres">
      <dgm:prSet presAssocID="{F573F39F-C6AB-4F62-9EAF-A32E12B8C63F}" presName="text" presStyleLbl="node1" presStyleIdx="0" presStyleCnt="1">
        <dgm:presLayoutVars>
          <dgm:bulletEnabled val="1"/>
        </dgm:presLayoutVars>
      </dgm:prSet>
      <dgm:spPr/>
    </dgm:pt>
  </dgm:ptLst>
  <dgm:cxnLst>
    <dgm:cxn modelId="{52CF6F7E-FB84-4566-8376-CA8D6F53D8E7}" type="presOf" srcId="{F573F39F-C6AB-4F62-9EAF-A32E12B8C63F}" destId="{CBF3BE3A-4F3A-4B45-AE56-5965781F12D9}" srcOrd="0" destOrd="0" presId="urn:microsoft.com/office/officeart/2005/8/layout/vList4"/>
    <dgm:cxn modelId="{06B770A7-540B-4559-842A-39B4352ADA23}" type="presOf" srcId="{F573F39F-C6AB-4F62-9EAF-A32E12B8C63F}" destId="{4911DFAA-4476-4155-9F88-1F2BC3C8C4E8}" srcOrd="1" destOrd="0" presId="urn:microsoft.com/office/officeart/2005/8/layout/vList4"/>
    <dgm:cxn modelId="{5A905FB5-3C6D-44FF-9939-E2F45AE1FF7C}" srcId="{AB587E51-48D4-4F82-96D3-0B64BD503283}" destId="{F573F39F-C6AB-4F62-9EAF-A32E12B8C63F}" srcOrd="0" destOrd="0" parTransId="{7F4AD964-784C-4711-9BBD-8822964ED1A9}" sibTransId="{0996BE63-CB77-4EEC-ADE9-8A744368418A}"/>
    <dgm:cxn modelId="{DFA6D5CC-0A02-4F70-9C0D-A11EF8030000}" type="presOf" srcId="{AB587E51-48D4-4F82-96D3-0B64BD503283}" destId="{091BD18A-B62C-436B-8B89-AA06FB1E8630}" srcOrd="0" destOrd="0" presId="urn:microsoft.com/office/officeart/2005/8/layout/vList4"/>
    <dgm:cxn modelId="{AA73301A-4D6B-4BDD-8E47-EF860AC2846C}" type="presParOf" srcId="{091BD18A-B62C-436B-8B89-AA06FB1E8630}" destId="{84E9A3FC-7522-47D1-8F3D-37260756ECDD}" srcOrd="0" destOrd="0" presId="urn:microsoft.com/office/officeart/2005/8/layout/vList4"/>
    <dgm:cxn modelId="{1804BD36-4C3B-4C16-B8BE-7CA0A4B91D79}" type="presParOf" srcId="{84E9A3FC-7522-47D1-8F3D-37260756ECDD}" destId="{CBF3BE3A-4F3A-4B45-AE56-5965781F12D9}" srcOrd="0" destOrd="0" presId="urn:microsoft.com/office/officeart/2005/8/layout/vList4"/>
    <dgm:cxn modelId="{AE40FA10-5B9D-49B0-B633-729BFBBCC7AB}" type="presParOf" srcId="{84E9A3FC-7522-47D1-8F3D-37260756ECDD}" destId="{D87D6C6B-5312-4E03-9ADB-73DF1B102940}" srcOrd="1" destOrd="0" presId="urn:microsoft.com/office/officeart/2005/8/layout/vList4"/>
    <dgm:cxn modelId="{F8715501-B9BE-4790-B749-6C75002C1553}" type="presParOf" srcId="{84E9A3FC-7522-47D1-8F3D-37260756ECDD}" destId="{4911DFAA-4476-4155-9F88-1F2BC3C8C4E8}"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D0D80FE-6CD4-4DCB-AC73-83B8503B5F36}"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55E6D5B8-042A-4007-9645-244DF66F32B5}">
      <dgm:prSet custT="1"/>
      <dgm:spPr/>
      <dgm:t>
        <a:bodyPr/>
        <a:lstStyle/>
        <a:p>
          <a:pPr rtl="0"/>
          <a:r>
            <a:rPr lang="it-IT" sz="1400" b="1" dirty="0"/>
            <a:t>1. Affari Generali – Gestione amministrativa e supporto agli organi istituzionali</a:t>
          </a:r>
          <a:endParaRPr lang="it-IT" sz="1400" dirty="0"/>
        </a:p>
      </dgm:t>
    </dgm:pt>
    <dgm:pt modelId="{BA8DFBB3-9ACB-4D3B-8454-3CC47383E4B9}" type="parTrans" cxnId="{8AB95BB9-4AD3-4245-8C45-A7D3550A1323}">
      <dgm:prSet/>
      <dgm:spPr/>
      <dgm:t>
        <a:bodyPr/>
        <a:lstStyle/>
        <a:p>
          <a:endParaRPr lang="it-IT" sz="1400"/>
        </a:p>
      </dgm:t>
    </dgm:pt>
    <dgm:pt modelId="{8147439D-44DE-467A-A10D-1FB07D536939}" type="sibTrans" cxnId="{8AB95BB9-4AD3-4245-8C45-A7D3550A1323}">
      <dgm:prSet/>
      <dgm:spPr/>
      <dgm:t>
        <a:bodyPr/>
        <a:lstStyle/>
        <a:p>
          <a:endParaRPr lang="it-IT" sz="1400"/>
        </a:p>
      </dgm:t>
    </dgm:pt>
    <dgm:pt modelId="{1FF835B7-219B-4A04-91B8-4FF133A5B7C2}">
      <dgm:prSet custT="1"/>
      <dgm:spPr/>
      <dgm:t>
        <a:bodyPr/>
        <a:lstStyle/>
        <a:p>
          <a:pPr rtl="0"/>
          <a:r>
            <a:rPr lang="it-IT" sz="1400" dirty="0"/>
            <a:t>Maria Assunta </a:t>
          </a:r>
          <a:r>
            <a:rPr lang="it-IT" sz="1400" dirty="0" err="1"/>
            <a:t>Gerboni</a:t>
          </a:r>
          <a:endParaRPr lang="it-IT" sz="1400" dirty="0"/>
        </a:p>
      </dgm:t>
    </dgm:pt>
    <dgm:pt modelId="{ECCE1735-33EC-4BB2-BEF4-331F4CA67E86}" type="parTrans" cxnId="{578BFA72-526F-4492-B6F4-EC996C3A8EAD}">
      <dgm:prSet/>
      <dgm:spPr/>
      <dgm:t>
        <a:bodyPr/>
        <a:lstStyle/>
        <a:p>
          <a:endParaRPr lang="it-IT" sz="1400"/>
        </a:p>
      </dgm:t>
    </dgm:pt>
    <dgm:pt modelId="{97145E65-7DE5-4DA2-A571-A4FDD333B7F0}" type="sibTrans" cxnId="{578BFA72-526F-4492-B6F4-EC996C3A8EAD}">
      <dgm:prSet/>
      <dgm:spPr/>
      <dgm:t>
        <a:bodyPr/>
        <a:lstStyle/>
        <a:p>
          <a:endParaRPr lang="it-IT" sz="1400"/>
        </a:p>
      </dgm:t>
    </dgm:pt>
    <dgm:pt modelId="{20DEFA35-A2AA-45D6-8157-AA4B9A3973F4}">
      <dgm:prSet custT="1"/>
      <dgm:spPr/>
      <dgm:t>
        <a:bodyPr/>
        <a:lstStyle/>
        <a:p>
          <a:pPr rtl="0"/>
          <a:r>
            <a:rPr lang="it-IT" sz="1400" dirty="0"/>
            <a:t>Lucia Giacomucci</a:t>
          </a:r>
        </a:p>
      </dgm:t>
    </dgm:pt>
    <dgm:pt modelId="{79C66956-3699-46E7-AAB1-78F6140AAAE9}" type="parTrans" cxnId="{35D37C99-42B3-4E07-ADAF-6374BFEF2763}">
      <dgm:prSet/>
      <dgm:spPr/>
      <dgm:t>
        <a:bodyPr/>
        <a:lstStyle/>
        <a:p>
          <a:endParaRPr lang="it-IT" sz="1400"/>
        </a:p>
      </dgm:t>
    </dgm:pt>
    <dgm:pt modelId="{1C3103C4-D69A-4102-A4A2-1DD18411A310}" type="sibTrans" cxnId="{35D37C99-42B3-4E07-ADAF-6374BFEF2763}">
      <dgm:prSet/>
      <dgm:spPr/>
      <dgm:t>
        <a:bodyPr/>
        <a:lstStyle/>
        <a:p>
          <a:endParaRPr lang="it-IT" sz="1400"/>
        </a:p>
      </dgm:t>
    </dgm:pt>
    <dgm:pt modelId="{A8434A30-D4D2-4E93-907E-FD6A3985DA50}">
      <dgm:prSet custT="1"/>
      <dgm:spPr/>
      <dgm:t>
        <a:bodyPr/>
        <a:lstStyle/>
        <a:p>
          <a:pPr rtl="0"/>
          <a:r>
            <a:rPr lang="it-IT" sz="1400" dirty="0"/>
            <a:t>Cinzia </a:t>
          </a:r>
          <a:r>
            <a:rPr lang="it-IT" sz="1400" dirty="0" err="1"/>
            <a:t>Giannoni</a:t>
          </a:r>
          <a:endParaRPr lang="it-IT" sz="1400" dirty="0"/>
        </a:p>
      </dgm:t>
    </dgm:pt>
    <dgm:pt modelId="{51E3BEB4-CACA-47AE-B0A2-77C4B3DA7DCE}" type="parTrans" cxnId="{D0B5732D-0D4E-43DC-8E47-50C52A9BFB04}">
      <dgm:prSet/>
      <dgm:spPr/>
      <dgm:t>
        <a:bodyPr/>
        <a:lstStyle/>
        <a:p>
          <a:endParaRPr lang="it-IT" sz="1400"/>
        </a:p>
      </dgm:t>
    </dgm:pt>
    <dgm:pt modelId="{DBB55977-9C23-4D3C-9FAB-749BAFFC7F6F}" type="sibTrans" cxnId="{D0B5732D-0D4E-43DC-8E47-50C52A9BFB04}">
      <dgm:prSet/>
      <dgm:spPr/>
      <dgm:t>
        <a:bodyPr/>
        <a:lstStyle/>
        <a:p>
          <a:endParaRPr lang="it-IT" sz="1400"/>
        </a:p>
      </dgm:t>
    </dgm:pt>
    <dgm:pt modelId="{878AC9D4-14DE-4BB0-AE92-9B93F7FEAA20}">
      <dgm:prSet custT="1"/>
      <dgm:spPr/>
      <dgm:t>
        <a:bodyPr/>
        <a:lstStyle/>
        <a:p>
          <a:pPr rtl="0"/>
          <a:r>
            <a:rPr lang="it-IT" sz="1400" dirty="0"/>
            <a:t>Simone </a:t>
          </a:r>
          <a:r>
            <a:rPr lang="it-IT" sz="1400" dirty="0" err="1"/>
            <a:t>Granci</a:t>
          </a:r>
          <a:endParaRPr lang="it-IT" sz="1400" dirty="0"/>
        </a:p>
      </dgm:t>
    </dgm:pt>
    <dgm:pt modelId="{4F3B08FA-B863-4650-8335-A78ABD1CD5A6}" type="parTrans" cxnId="{9B786E31-0DAF-4BA7-B9BE-963A0DF81F85}">
      <dgm:prSet/>
      <dgm:spPr/>
      <dgm:t>
        <a:bodyPr/>
        <a:lstStyle/>
        <a:p>
          <a:endParaRPr lang="it-IT" sz="1400"/>
        </a:p>
      </dgm:t>
    </dgm:pt>
    <dgm:pt modelId="{29F80C04-A7BF-4D70-8B27-9F378B4C74E6}" type="sibTrans" cxnId="{9B786E31-0DAF-4BA7-B9BE-963A0DF81F85}">
      <dgm:prSet/>
      <dgm:spPr/>
      <dgm:t>
        <a:bodyPr/>
        <a:lstStyle/>
        <a:p>
          <a:endParaRPr lang="it-IT" sz="1400"/>
        </a:p>
      </dgm:t>
    </dgm:pt>
    <dgm:pt modelId="{9E219B5B-73C2-4A59-8900-78E6D1AD7119}" type="pres">
      <dgm:prSet presAssocID="{9D0D80FE-6CD4-4DCB-AC73-83B8503B5F36}" presName="hierChild1" presStyleCnt="0">
        <dgm:presLayoutVars>
          <dgm:orgChart val="1"/>
          <dgm:chPref val="1"/>
          <dgm:dir/>
          <dgm:animOne val="branch"/>
          <dgm:animLvl val="lvl"/>
          <dgm:resizeHandles/>
        </dgm:presLayoutVars>
      </dgm:prSet>
      <dgm:spPr/>
    </dgm:pt>
    <dgm:pt modelId="{FD9EF2B9-5BBE-45FE-8EA9-45FD6F528D69}" type="pres">
      <dgm:prSet presAssocID="{55E6D5B8-042A-4007-9645-244DF66F32B5}" presName="hierRoot1" presStyleCnt="0">
        <dgm:presLayoutVars>
          <dgm:hierBranch val="init"/>
        </dgm:presLayoutVars>
      </dgm:prSet>
      <dgm:spPr/>
    </dgm:pt>
    <dgm:pt modelId="{9028AB23-FC19-4F58-95C0-80E2030FA4DC}" type="pres">
      <dgm:prSet presAssocID="{55E6D5B8-042A-4007-9645-244DF66F32B5}" presName="rootComposite1" presStyleCnt="0"/>
      <dgm:spPr/>
    </dgm:pt>
    <dgm:pt modelId="{57846E42-7456-485E-82AA-9976C21074E4}" type="pres">
      <dgm:prSet presAssocID="{55E6D5B8-042A-4007-9645-244DF66F32B5}" presName="rootText1" presStyleLbl="node0" presStyleIdx="0" presStyleCnt="1" custScaleX="144904" custScaleY="109132">
        <dgm:presLayoutVars>
          <dgm:chPref val="3"/>
        </dgm:presLayoutVars>
      </dgm:prSet>
      <dgm:spPr/>
    </dgm:pt>
    <dgm:pt modelId="{15C76FEC-9C63-4233-914E-1A6350D15707}" type="pres">
      <dgm:prSet presAssocID="{55E6D5B8-042A-4007-9645-244DF66F32B5}" presName="rootConnector1" presStyleLbl="node1" presStyleIdx="0" presStyleCnt="0"/>
      <dgm:spPr/>
    </dgm:pt>
    <dgm:pt modelId="{4CE05B26-A359-4ECC-BE8E-67614636B949}" type="pres">
      <dgm:prSet presAssocID="{55E6D5B8-042A-4007-9645-244DF66F32B5}" presName="hierChild2" presStyleCnt="0"/>
      <dgm:spPr/>
    </dgm:pt>
    <dgm:pt modelId="{90A3FE93-3D1D-4E85-84F2-9C61D54E6527}" type="pres">
      <dgm:prSet presAssocID="{ECCE1735-33EC-4BB2-BEF4-331F4CA67E86}" presName="Name37" presStyleLbl="parChTrans1D2" presStyleIdx="0" presStyleCnt="4"/>
      <dgm:spPr/>
    </dgm:pt>
    <dgm:pt modelId="{08C79E1A-A2CA-48AD-B8BE-49C46287B41F}" type="pres">
      <dgm:prSet presAssocID="{1FF835B7-219B-4A04-91B8-4FF133A5B7C2}" presName="hierRoot2" presStyleCnt="0">
        <dgm:presLayoutVars>
          <dgm:hierBranch val="init"/>
        </dgm:presLayoutVars>
      </dgm:prSet>
      <dgm:spPr/>
    </dgm:pt>
    <dgm:pt modelId="{09A758E8-B379-4A2B-8385-22B829324651}" type="pres">
      <dgm:prSet presAssocID="{1FF835B7-219B-4A04-91B8-4FF133A5B7C2}" presName="rootComposite" presStyleCnt="0"/>
      <dgm:spPr/>
    </dgm:pt>
    <dgm:pt modelId="{E7FFD3B2-532B-446B-BAF0-D2014DA63FD9}" type="pres">
      <dgm:prSet presAssocID="{1FF835B7-219B-4A04-91B8-4FF133A5B7C2}" presName="rootText" presStyleLbl="node2" presStyleIdx="0" presStyleCnt="4" custScaleX="68495" custScaleY="79065" custLinFactNeighborX="18431" custLinFactNeighborY="155">
        <dgm:presLayoutVars>
          <dgm:chPref val="3"/>
        </dgm:presLayoutVars>
      </dgm:prSet>
      <dgm:spPr/>
    </dgm:pt>
    <dgm:pt modelId="{7DD6D8C3-08EF-43A0-AC3C-27E2836A4E0D}" type="pres">
      <dgm:prSet presAssocID="{1FF835B7-219B-4A04-91B8-4FF133A5B7C2}" presName="rootConnector" presStyleLbl="node2" presStyleIdx="0" presStyleCnt="4"/>
      <dgm:spPr/>
    </dgm:pt>
    <dgm:pt modelId="{81FF3896-C051-4919-9C4D-35D2470676CE}" type="pres">
      <dgm:prSet presAssocID="{1FF835B7-219B-4A04-91B8-4FF133A5B7C2}" presName="hierChild4" presStyleCnt="0"/>
      <dgm:spPr/>
    </dgm:pt>
    <dgm:pt modelId="{5F063B27-2A11-466A-B06A-E2A729E7D23C}" type="pres">
      <dgm:prSet presAssocID="{1FF835B7-219B-4A04-91B8-4FF133A5B7C2}" presName="hierChild5" presStyleCnt="0"/>
      <dgm:spPr/>
    </dgm:pt>
    <dgm:pt modelId="{947DAA57-16A4-4758-B2D3-641E4D625477}" type="pres">
      <dgm:prSet presAssocID="{79C66956-3699-46E7-AAB1-78F6140AAAE9}" presName="Name37" presStyleLbl="parChTrans1D2" presStyleIdx="1" presStyleCnt="4"/>
      <dgm:spPr/>
    </dgm:pt>
    <dgm:pt modelId="{4A9E3079-62BB-4FB9-96D9-7FEBE45CF761}" type="pres">
      <dgm:prSet presAssocID="{20DEFA35-A2AA-45D6-8157-AA4B9A3973F4}" presName="hierRoot2" presStyleCnt="0">
        <dgm:presLayoutVars>
          <dgm:hierBranch val="init"/>
        </dgm:presLayoutVars>
      </dgm:prSet>
      <dgm:spPr/>
    </dgm:pt>
    <dgm:pt modelId="{B9DA116E-D281-430E-82EC-04AC23FB8F6D}" type="pres">
      <dgm:prSet presAssocID="{20DEFA35-A2AA-45D6-8157-AA4B9A3973F4}" presName="rootComposite" presStyleCnt="0"/>
      <dgm:spPr/>
    </dgm:pt>
    <dgm:pt modelId="{401BF164-24C5-435E-B3F0-5B58AE2E4271}" type="pres">
      <dgm:prSet presAssocID="{20DEFA35-A2AA-45D6-8157-AA4B9A3973F4}" presName="rootText" presStyleLbl="node2" presStyleIdx="1" presStyleCnt="4" custScaleX="56789" custScaleY="58434">
        <dgm:presLayoutVars>
          <dgm:chPref val="3"/>
        </dgm:presLayoutVars>
      </dgm:prSet>
      <dgm:spPr/>
    </dgm:pt>
    <dgm:pt modelId="{9A70D4E9-0685-4C73-8DD2-7E6F72FCB2F3}" type="pres">
      <dgm:prSet presAssocID="{20DEFA35-A2AA-45D6-8157-AA4B9A3973F4}" presName="rootConnector" presStyleLbl="node2" presStyleIdx="1" presStyleCnt="4"/>
      <dgm:spPr/>
    </dgm:pt>
    <dgm:pt modelId="{50DBB088-7372-43B1-B90B-8CCA793E656F}" type="pres">
      <dgm:prSet presAssocID="{20DEFA35-A2AA-45D6-8157-AA4B9A3973F4}" presName="hierChild4" presStyleCnt="0"/>
      <dgm:spPr/>
    </dgm:pt>
    <dgm:pt modelId="{0CA2FAB2-1089-4001-84C9-737E54D7B1BA}" type="pres">
      <dgm:prSet presAssocID="{20DEFA35-A2AA-45D6-8157-AA4B9A3973F4}" presName="hierChild5" presStyleCnt="0"/>
      <dgm:spPr/>
    </dgm:pt>
    <dgm:pt modelId="{4732CE74-67AE-431C-A588-7E7293ACAF04}" type="pres">
      <dgm:prSet presAssocID="{51E3BEB4-CACA-47AE-B0A2-77C4B3DA7DCE}" presName="Name37" presStyleLbl="parChTrans1D2" presStyleIdx="2" presStyleCnt="4"/>
      <dgm:spPr/>
    </dgm:pt>
    <dgm:pt modelId="{BD2E37C7-D560-4CE6-B84F-A2ADBBA17328}" type="pres">
      <dgm:prSet presAssocID="{A8434A30-D4D2-4E93-907E-FD6A3985DA50}" presName="hierRoot2" presStyleCnt="0">
        <dgm:presLayoutVars>
          <dgm:hierBranch val="init"/>
        </dgm:presLayoutVars>
      </dgm:prSet>
      <dgm:spPr/>
    </dgm:pt>
    <dgm:pt modelId="{CA69B6F3-6421-4D01-89CC-D1299200008E}" type="pres">
      <dgm:prSet presAssocID="{A8434A30-D4D2-4E93-907E-FD6A3985DA50}" presName="rootComposite" presStyleCnt="0"/>
      <dgm:spPr/>
    </dgm:pt>
    <dgm:pt modelId="{C8122A30-4965-4E33-ACA9-2A044DDFF176}" type="pres">
      <dgm:prSet presAssocID="{A8434A30-D4D2-4E93-907E-FD6A3985DA50}" presName="rootText" presStyleLbl="node2" presStyleIdx="2" presStyleCnt="4" custScaleX="45422" custScaleY="51621" custLinFactNeighborX="-17795" custLinFactNeighborY="4176">
        <dgm:presLayoutVars>
          <dgm:chPref val="3"/>
        </dgm:presLayoutVars>
      </dgm:prSet>
      <dgm:spPr/>
    </dgm:pt>
    <dgm:pt modelId="{289823E2-95BE-43AA-BB95-53D133E3C21C}" type="pres">
      <dgm:prSet presAssocID="{A8434A30-D4D2-4E93-907E-FD6A3985DA50}" presName="rootConnector" presStyleLbl="node2" presStyleIdx="2" presStyleCnt="4"/>
      <dgm:spPr/>
    </dgm:pt>
    <dgm:pt modelId="{1BA86241-CF6F-4276-81FE-C970468964E9}" type="pres">
      <dgm:prSet presAssocID="{A8434A30-D4D2-4E93-907E-FD6A3985DA50}" presName="hierChild4" presStyleCnt="0"/>
      <dgm:spPr/>
    </dgm:pt>
    <dgm:pt modelId="{E52DEE22-314A-4070-A9ED-FF7F8270BA14}" type="pres">
      <dgm:prSet presAssocID="{A8434A30-D4D2-4E93-907E-FD6A3985DA50}" presName="hierChild5" presStyleCnt="0"/>
      <dgm:spPr/>
    </dgm:pt>
    <dgm:pt modelId="{5AA5C321-AAE0-4FDA-B835-82FAD7394865}" type="pres">
      <dgm:prSet presAssocID="{4F3B08FA-B863-4650-8335-A78ABD1CD5A6}" presName="Name37" presStyleLbl="parChTrans1D2" presStyleIdx="3" presStyleCnt="4"/>
      <dgm:spPr/>
    </dgm:pt>
    <dgm:pt modelId="{D0D7D3D1-A45F-49C1-B9DD-A4E5EF5180ED}" type="pres">
      <dgm:prSet presAssocID="{878AC9D4-14DE-4BB0-AE92-9B93F7FEAA20}" presName="hierRoot2" presStyleCnt="0">
        <dgm:presLayoutVars>
          <dgm:hierBranch val="init"/>
        </dgm:presLayoutVars>
      </dgm:prSet>
      <dgm:spPr/>
    </dgm:pt>
    <dgm:pt modelId="{4E6B070F-3C62-4D48-A0AA-BE4C922203F8}" type="pres">
      <dgm:prSet presAssocID="{878AC9D4-14DE-4BB0-AE92-9B93F7FEAA20}" presName="rootComposite" presStyleCnt="0"/>
      <dgm:spPr/>
    </dgm:pt>
    <dgm:pt modelId="{0D50C19E-E4AC-4ED5-9AF0-E650BB5E1F70}" type="pres">
      <dgm:prSet presAssocID="{878AC9D4-14DE-4BB0-AE92-9B93F7FEAA20}" presName="rootText" presStyleLbl="node2" presStyleIdx="3" presStyleCnt="4" custScaleX="41664" custScaleY="61314" custLinFactNeighborX="-36226" custLinFactNeighborY="-1271">
        <dgm:presLayoutVars>
          <dgm:chPref val="3"/>
        </dgm:presLayoutVars>
      </dgm:prSet>
      <dgm:spPr/>
    </dgm:pt>
    <dgm:pt modelId="{B9BEEF84-4751-4472-A91E-5715B4FA0150}" type="pres">
      <dgm:prSet presAssocID="{878AC9D4-14DE-4BB0-AE92-9B93F7FEAA20}" presName="rootConnector" presStyleLbl="node2" presStyleIdx="3" presStyleCnt="4"/>
      <dgm:spPr/>
    </dgm:pt>
    <dgm:pt modelId="{E726E795-2EFB-4851-9F90-FC8AF97DD912}" type="pres">
      <dgm:prSet presAssocID="{878AC9D4-14DE-4BB0-AE92-9B93F7FEAA20}" presName="hierChild4" presStyleCnt="0"/>
      <dgm:spPr/>
    </dgm:pt>
    <dgm:pt modelId="{ED4C65B2-B0BA-4E62-BCCC-B290642DD7FA}" type="pres">
      <dgm:prSet presAssocID="{878AC9D4-14DE-4BB0-AE92-9B93F7FEAA20}" presName="hierChild5" presStyleCnt="0"/>
      <dgm:spPr/>
    </dgm:pt>
    <dgm:pt modelId="{CDE79A2F-2966-4E25-BDDB-41C94796C1BC}" type="pres">
      <dgm:prSet presAssocID="{55E6D5B8-042A-4007-9645-244DF66F32B5}" presName="hierChild3" presStyleCnt="0"/>
      <dgm:spPr/>
    </dgm:pt>
  </dgm:ptLst>
  <dgm:cxnLst>
    <dgm:cxn modelId="{E88EBD25-CB9F-4B3C-BE47-A75AB72D98D8}" type="presOf" srcId="{55E6D5B8-042A-4007-9645-244DF66F32B5}" destId="{57846E42-7456-485E-82AA-9976C21074E4}" srcOrd="0" destOrd="0" presId="urn:microsoft.com/office/officeart/2005/8/layout/orgChart1"/>
    <dgm:cxn modelId="{D0B5732D-0D4E-43DC-8E47-50C52A9BFB04}" srcId="{55E6D5B8-042A-4007-9645-244DF66F32B5}" destId="{A8434A30-D4D2-4E93-907E-FD6A3985DA50}" srcOrd="2" destOrd="0" parTransId="{51E3BEB4-CACA-47AE-B0A2-77C4B3DA7DCE}" sibTransId="{DBB55977-9C23-4D3C-9FAB-749BAFFC7F6F}"/>
    <dgm:cxn modelId="{9B786E31-0DAF-4BA7-B9BE-963A0DF81F85}" srcId="{55E6D5B8-042A-4007-9645-244DF66F32B5}" destId="{878AC9D4-14DE-4BB0-AE92-9B93F7FEAA20}" srcOrd="3" destOrd="0" parTransId="{4F3B08FA-B863-4650-8335-A78ABD1CD5A6}" sibTransId="{29F80C04-A7BF-4D70-8B27-9F378B4C74E6}"/>
    <dgm:cxn modelId="{DC0FBA38-C442-4CB4-826E-83404057BF7A}" type="presOf" srcId="{A8434A30-D4D2-4E93-907E-FD6A3985DA50}" destId="{289823E2-95BE-43AA-BB95-53D133E3C21C}" srcOrd="1" destOrd="0" presId="urn:microsoft.com/office/officeart/2005/8/layout/orgChart1"/>
    <dgm:cxn modelId="{C7BA385F-331F-47ED-828A-E7E13BC75E4C}" type="presOf" srcId="{1FF835B7-219B-4A04-91B8-4FF133A5B7C2}" destId="{E7FFD3B2-532B-446B-BAF0-D2014DA63FD9}" srcOrd="0" destOrd="0" presId="urn:microsoft.com/office/officeart/2005/8/layout/orgChart1"/>
    <dgm:cxn modelId="{578BFA72-526F-4492-B6F4-EC996C3A8EAD}" srcId="{55E6D5B8-042A-4007-9645-244DF66F32B5}" destId="{1FF835B7-219B-4A04-91B8-4FF133A5B7C2}" srcOrd="0" destOrd="0" parTransId="{ECCE1735-33EC-4BB2-BEF4-331F4CA67E86}" sibTransId="{97145E65-7DE5-4DA2-A571-A4FDD333B7F0}"/>
    <dgm:cxn modelId="{C3566656-F5C9-4816-BE40-2E8BFAFDA9A8}" type="presOf" srcId="{878AC9D4-14DE-4BB0-AE92-9B93F7FEAA20}" destId="{0D50C19E-E4AC-4ED5-9AF0-E650BB5E1F70}" srcOrd="0" destOrd="0" presId="urn:microsoft.com/office/officeart/2005/8/layout/orgChart1"/>
    <dgm:cxn modelId="{1A95997C-5E9C-4857-BB6F-8872DE3FFA5E}" type="presOf" srcId="{55E6D5B8-042A-4007-9645-244DF66F32B5}" destId="{15C76FEC-9C63-4233-914E-1A6350D15707}" srcOrd="1" destOrd="0" presId="urn:microsoft.com/office/officeart/2005/8/layout/orgChart1"/>
    <dgm:cxn modelId="{1AD72987-EB2B-4A3F-9BD3-9B440D26361C}" type="presOf" srcId="{9D0D80FE-6CD4-4DCB-AC73-83B8503B5F36}" destId="{9E219B5B-73C2-4A59-8900-78E6D1AD7119}" srcOrd="0" destOrd="0" presId="urn:microsoft.com/office/officeart/2005/8/layout/orgChart1"/>
    <dgm:cxn modelId="{73809A8F-0F45-46CC-B542-BFEDCF3E56CF}" type="presOf" srcId="{ECCE1735-33EC-4BB2-BEF4-331F4CA67E86}" destId="{90A3FE93-3D1D-4E85-84F2-9C61D54E6527}" srcOrd="0" destOrd="0" presId="urn:microsoft.com/office/officeart/2005/8/layout/orgChart1"/>
    <dgm:cxn modelId="{8DD52A94-769E-45D4-BE42-21EB60C54206}" type="presOf" srcId="{79C66956-3699-46E7-AAB1-78F6140AAAE9}" destId="{947DAA57-16A4-4758-B2D3-641E4D625477}" srcOrd="0" destOrd="0" presId="urn:microsoft.com/office/officeart/2005/8/layout/orgChart1"/>
    <dgm:cxn modelId="{35D37C99-42B3-4E07-ADAF-6374BFEF2763}" srcId="{55E6D5B8-042A-4007-9645-244DF66F32B5}" destId="{20DEFA35-A2AA-45D6-8157-AA4B9A3973F4}" srcOrd="1" destOrd="0" parTransId="{79C66956-3699-46E7-AAB1-78F6140AAAE9}" sibTransId="{1C3103C4-D69A-4102-A4A2-1DD18411A310}"/>
    <dgm:cxn modelId="{462C2A9D-9033-458B-A24E-FF1A4362A581}" type="presOf" srcId="{20DEFA35-A2AA-45D6-8157-AA4B9A3973F4}" destId="{9A70D4E9-0685-4C73-8DD2-7E6F72FCB2F3}" srcOrd="1" destOrd="0" presId="urn:microsoft.com/office/officeart/2005/8/layout/orgChart1"/>
    <dgm:cxn modelId="{1B7D9FA0-A1CB-4EA1-8F2A-566CA61C0F2D}" type="presOf" srcId="{20DEFA35-A2AA-45D6-8157-AA4B9A3973F4}" destId="{401BF164-24C5-435E-B3F0-5B58AE2E4271}" srcOrd="0" destOrd="0" presId="urn:microsoft.com/office/officeart/2005/8/layout/orgChart1"/>
    <dgm:cxn modelId="{21E929A8-8895-4FEA-BF22-4C5026D81B3E}" type="presOf" srcId="{51E3BEB4-CACA-47AE-B0A2-77C4B3DA7DCE}" destId="{4732CE74-67AE-431C-A588-7E7293ACAF04}" srcOrd="0" destOrd="0" presId="urn:microsoft.com/office/officeart/2005/8/layout/orgChart1"/>
    <dgm:cxn modelId="{8AB95BB9-4AD3-4245-8C45-A7D3550A1323}" srcId="{9D0D80FE-6CD4-4DCB-AC73-83B8503B5F36}" destId="{55E6D5B8-042A-4007-9645-244DF66F32B5}" srcOrd="0" destOrd="0" parTransId="{BA8DFBB3-9ACB-4D3B-8454-3CC47383E4B9}" sibTransId="{8147439D-44DE-467A-A10D-1FB07D536939}"/>
    <dgm:cxn modelId="{1BED83DB-5B7E-493F-814C-B6A834E45D92}" type="presOf" srcId="{4F3B08FA-B863-4650-8335-A78ABD1CD5A6}" destId="{5AA5C321-AAE0-4FDA-B835-82FAD7394865}" srcOrd="0" destOrd="0" presId="urn:microsoft.com/office/officeart/2005/8/layout/orgChart1"/>
    <dgm:cxn modelId="{5EFA17E7-4D7A-4473-8400-5D2FC21C23ED}" type="presOf" srcId="{A8434A30-D4D2-4E93-907E-FD6A3985DA50}" destId="{C8122A30-4965-4E33-ACA9-2A044DDFF176}" srcOrd="0" destOrd="0" presId="urn:microsoft.com/office/officeart/2005/8/layout/orgChart1"/>
    <dgm:cxn modelId="{792F1DF3-888E-4923-9987-CBB5658DB296}" type="presOf" srcId="{878AC9D4-14DE-4BB0-AE92-9B93F7FEAA20}" destId="{B9BEEF84-4751-4472-A91E-5715B4FA0150}" srcOrd="1" destOrd="0" presId="urn:microsoft.com/office/officeart/2005/8/layout/orgChart1"/>
    <dgm:cxn modelId="{F3DF74FD-5DF0-4C5E-B699-D1C32283AC94}" type="presOf" srcId="{1FF835B7-219B-4A04-91B8-4FF133A5B7C2}" destId="{7DD6D8C3-08EF-43A0-AC3C-27E2836A4E0D}" srcOrd="1" destOrd="0" presId="urn:microsoft.com/office/officeart/2005/8/layout/orgChart1"/>
    <dgm:cxn modelId="{6BEBB096-14FD-4DCC-BC74-D60C427561CC}" type="presParOf" srcId="{9E219B5B-73C2-4A59-8900-78E6D1AD7119}" destId="{FD9EF2B9-5BBE-45FE-8EA9-45FD6F528D69}" srcOrd="0" destOrd="0" presId="urn:microsoft.com/office/officeart/2005/8/layout/orgChart1"/>
    <dgm:cxn modelId="{AEC99DD4-49E8-4A70-9647-953767BC3E52}" type="presParOf" srcId="{FD9EF2B9-5BBE-45FE-8EA9-45FD6F528D69}" destId="{9028AB23-FC19-4F58-95C0-80E2030FA4DC}" srcOrd="0" destOrd="0" presId="urn:microsoft.com/office/officeart/2005/8/layout/orgChart1"/>
    <dgm:cxn modelId="{BD4D23EE-9430-45C7-B208-46FB33F30057}" type="presParOf" srcId="{9028AB23-FC19-4F58-95C0-80E2030FA4DC}" destId="{57846E42-7456-485E-82AA-9976C21074E4}" srcOrd="0" destOrd="0" presId="urn:microsoft.com/office/officeart/2005/8/layout/orgChart1"/>
    <dgm:cxn modelId="{C8D50CBF-7703-4212-AB43-6BAF88F3DABB}" type="presParOf" srcId="{9028AB23-FC19-4F58-95C0-80E2030FA4DC}" destId="{15C76FEC-9C63-4233-914E-1A6350D15707}" srcOrd="1" destOrd="0" presId="urn:microsoft.com/office/officeart/2005/8/layout/orgChart1"/>
    <dgm:cxn modelId="{04727B51-F1FB-491D-B740-824ED69B07D5}" type="presParOf" srcId="{FD9EF2B9-5BBE-45FE-8EA9-45FD6F528D69}" destId="{4CE05B26-A359-4ECC-BE8E-67614636B949}" srcOrd="1" destOrd="0" presId="urn:microsoft.com/office/officeart/2005/8/layout/orgChart1"/>
    <dgm:cxn modelId="{21DCAF61-2211-4DB3-8869-F213007ED8A4}" type="presParOf" srcId="{4CE05B26-A359-4ECC-BE8E-67614636B949}" destId="{90A3FE93-3D1D-4E85-84F2-9C61D54E6527}" srcOrd="0" destOrd="0" presId="urn:microsoft.com/office/officeart/2005/8/layout/orgChart1"/>
    <dgm:cxn modelId="{92AB47C7-9928-4AEC-AD78-FAA9C0438C05}" type="presParOf" srcId="{4CE05B26-A359-4ECC-BE8E-67614636B949}" destId="{08C79E1A-A2CA-48AD-B8BE-49C46287B41F}" srcOrd="1" destOrd="0" presId="urn:microsoft.com/office/officeart/2005/8/layout/orgChart1"/>
    <dgm:cxn modelId="{317D7848-59E2-4EAB-A6CB-EE3837F8D5C1}" type="presParOf" srcId="{08C79E1A-A2CA-48AD-B8BE-49C46287B41F}" destId="{09A758E8-B379-4A2B-8385-22B829324651}" srcOrd="0" destOrd="0" presId="urn:microsoft.com/office/officeart/2005/8/layout/orgChart1"/>
    <dgm:cxn modelId="{5E8BF7C0-C4C6-4B02-8E17-D33475CE33DB}" type="presParOf" srcId="{09A758E8-B379-4A2B-8385-22B829324651}" destId="{E7FFD3B2-532B-446B-BAF0-D2014DA63FD9}" srcOrd="0" destOrd="0" presId="urn:microsoft.com/office/officeart/2005/8/layout/orgChart1"/>
    <dgm:cxn modelId="{0694BAE3-E6E7-4E32-B43B-362DAE8ACECC}" type="presParOf" srcId="{09A758E8-B379-4A2B-8385-22B829324651}" destId="{7DD6D8C3-08EF-43A0-AC3C-27E2836A4E0D}" srcOrd="1" destOrd="0" presId="urn:microsoft.com/office/officeart/2005/8/layout/orgChart1"/>
    <dgm:cxn modelId="{EFE60248-29DA-479D-9323-F6187D49DB11}" type="presParOf" srcId="{08C79E1A-A2CA-48AD-B8BE-49C46287B41F}" destId="{81FF3896-C051-4919-9C4D-35D2470676CE}" srcOrd="1" destOrd="0" presId="urn:microsoft.com/office/officeart/2005/8/layout/orgChart1"/>
    <dgm:cxn modelId="{6FACFEF6-5B37-402D-8635-91815AF185DF}" type="presParOf" srcId="{08C79E1A-A2CA-48AD-B8BE-49C46287B41F}" destId="{5F063B27-2A11-466A-B06A-E2A729E7D23C}" srcOrd="2" destOrd="0" presId="urn:microsoft.com/office/officeart/2005/8/layout/orgChart1"/>
    <dgm:cxn modelId="{A9C1B921-6EB0-407A-9945-683F1E15AF8D}" type="presParOf" srcId="{4CE05B26-A359-4ECC-BE8E-67614636B949}" destId="{947DAA57-16A4-4758-B2D3-641E4D625477}" srcOrd="2" destOrd="0" presId="urn:microsoft.com/office/officeart/2005/8/layout/orgChart1"/>
    <dgm:cxn modelId="{01326895-31F1-4F4B-8D01-431C0FDBB08B}" type="presParOf" srcId="{4CE05B26-A359-4ECC-BE8E-67614636B949}" destId="{4A9E3079-62BB-4FB9-96D9-7FEBE45CF761}" srcOrd="3" destOrd="0" presId="urn:microsoft.com/office/officeart/2005/8/layout/orgChart1"/>
    <dgm:cxn modelId="{275F9101-0CBB-4CBC-AE49-75BCF100B3CA}" type="presParOf" srcId="{4A9E3079-62BB-4FB9-96D9-7FEBE45CF761}" destId="{B9DA116E-D281-430E-82EC-04AC23FB8F6D}" srcOrd="0" destOrd="0" presId="urn:microsoft.com/office/officeart/2005/8/layout/orgChart1"/>
    <dgm:cxn modelId="{300A12A1-7D54-46F1-8EF3-AB9A36403E77}" type="presParOf" srcId="{B9DA116E-D281-430E-82EC-04AC23FB8F6D}" destId="{401BF164-24C5-435E-B3F0-5B58AE2E4271}" srcOrd="0" destOrd="0" presId="urn:microsoft.com/office/officeart/2005/8/layout/orgChart1"/>
    <dgm:cxn modelId="{87DF4316-95D4-4B47-A893-32A46B827024}" type="presParOf" srcId="{B9DA116E-D281-430E-82EC-04AC23FB8F6D}" destId="{9A70D4E9-0685-4C73-8DD2-7E6F72FCB2F3}" srcOrd="1" destOrd="0" presId="urn:microsoft.com/office/officeart/2005/8/layout/orgChart1"/>
    <dgm:cxn modelId="{0B7A2497-B854-4633-A80D-61C157AB01B7}" type="presParOf" srcId="{4A9E3079-62BB-4FB9-96D9-7FEBE45CF761}" destId="{50DBB088-7372-43B1-B90B-8CCA793E656F}" srcOrd="1" destOrd="0" presId="urn:microsoft.com/office/officeart/2005/8/layout/orgChart1"/>
    <dgm:cxn modelId="{CCB5184C-70B9-4F11-B59F-63BE654513C6}" type="presParOf" srcId="{4A9E3079-62BB-4FB9-96D9-7FEBE45CF761}" destId="{0CA2FAB2-1089-4001-84C9-737E54D7B1BA}" srcOrd="2" destOrd="0" presId="urn:microsoft.com/office/officeart/2005/8/layout/orgChart1"/>
    <dgm:cxn modelId="{90678CB4-A89C-4902-A2DA-F2B934B0A0F8}" type="presParOf" srcId="{4CE05B26-A359-4ECC-BE8E-67614636B949}" destId="{4732CE74-67AE-431C-A588-7E7293ACAF04}" srcOrd="4" destOrd="0" presId="urn:microsoft.com/office/officeart/2005/8/layout/orgChart1"/>
    <dgm:cxn modelId="{84D4B52B-E133-4AC2-AC5C-3D6980803BBD}" type="presParOf" srcId="{4CE05B26-A359-4ECC-BE8E-67614636B949}" destId="{BD2E37C7-D560-4CE6-B84F-A2ADBBA17328}" srcOrd="5" destOrd="0" presId="urn:microsoft.com/office/officeart/2005/8/layout/orgChart1"/>
    <dgm:cxn modelId="{E8180409-0BC4-4784-A3DC-67C9E354AD8F}" type="presParOf" srcId="{BD2E37C7-D560-4CE6-B84F-A2ADBBA17328}" destId="{CA69B6F3-6421-4D01-89CC-D1299200008E}" srcOrd="0" destOrd="0" presId="urn:microsoft.com/office/officeart/2005/8/layout/orgChart1"/>
    <dgm:cxn modelId="{5D9745F7-2F5D-432C-B9BC-EABD91E26DE3}" type="presParOf" srcId="{CA69B6F3-6421-4D01-89CC-D1299200008E}" destId="{C8122A30-4965-4E33-ACA9-2A044DDFF176}" srcOrd="0" destOrd="0" presId="urn:microsoft.com/office/officeart/2005/8/layout/orgChart1"/>
    <dgm:cxn modelId="{44303BAE-5539-4E80-A451-FDB8EBE352D3}" type="presParOf" srcId="{CA69B6F3-6421-4D01-89CC-D1299200008E}" destId="{289823E2-95BE-43AA-BB95-53D133E3C21C}" srcOrd="1" destOrd="0" presId="urn:microsoft.com/office/officeart/2005/8/layout/orgChart1"/>
    <dgm:cxn modelId="{A9117C54-7B93-447C-99AB-6DC486B02EB1}" type="presParOf" srcId="{BD2E37C7-D560-4CE6-B84F-A2ADBBA17328}" destId="{1BA86241-CF6F-4276-81FE-C970468964E9}" srcOrd="1" destOrd="0" presId="urn:microsoft.com/office/officeart/2005/8/layout/orgChart1"/>
    <dgm:cxn modelId="{5D1554DB-0FE5-4A71-BCD2-A97F4844B6D7}" type="presParOf" srcId="{BD2E37C7-D560-4CE6-B84F-A2ADBBA17328}" destId="{E52DEE22-314A-4070-A9ED-FF7F8270BA14}" srcOrd="2" destOrd="0" presId="urn:microsoft.com/office/officeart/2005/8/layout/orgChart1"/>
    <dgm:cxn modelId="{7C733DB0-4254-4135-A8BC-548EE1622A1A}" type="presParOf" srcId="{4CE05B26-A359-4ECC-BE8E-67614636B949}" destId="{5AA5C321-AAE0-4FDA-B835-82FAD7394865}" srcOrd="6" destOrd="0" presId="urn:microsoft.com/office/officeart/2005/8/layout/orgChart1"/>
    <dgm:cxn modelId="{F7FD9909-8BA1-42B0-9213-64FDBD819BD0}" type="presParOf" srcId="{4CE05B26-A359-4ECC-BE8E-67614636B949}" destId="{D0D7D3D1-A45F-49C1-B9DD-A4E5EF5180ED}" srcOrd="7" destOrd="0" presId="urn:microsoft.com/office/officeart/2005/8/layout/orgChart1"/>
    <dgm:cxn modelId="{87DFCCB0-964E-4FEA-9EA0-63A4D0CE7B07}" type="presParOf" srcId="{D0D7D3D1-A45F-49C1-B9DD-A4E5EF5180ED}" destId="{4E6B070F-3C62-4D48-A0AA-BE4C922203F8}" srcOrd="0" destOrd="0" presId="urn:microsoft.com/office/officeart/2005/8/layout/orgChart1"/>
    <dgm:cxn modelId="{3BC48BA8-54A4-4F9A-8BD0-B6B41256AC75}" type="presParOf" srcId="{4E6B070F-3C62-4D48-A0AA-BE4C922203F8}" destId="{0D50C19E-E4AC-4ED5-9AF0-E650BB5E1F70}" srcOrd="0" destOrd="0" presId="urn:microsoft.com/office/officeart/2005/8/layout/orgChart1"/>
    <dgm:cxn modelId="{4FED3A24-5ACD-4EFA-B47A-7DCF10AF62C3}" type="presParOf" srcId="{4E6B070F-3C62-4D48-A0AA-BE4C922203F8}" destId="{B9BEEF84-4751-4472-A91E-5715B4FA0150}" srcOrd="1" destOrd="0" presId="urn:microsoft.com/office/officeart/2005/8/layout/orgChart1"/>
    <dgm:cxn modelId="{AB42CE54-819A-4A05-BBB3-CA4DF5D6C1B3}" type="presParOf" srcId="{D0D7D3D1-A45F-49C1-B9DD-A4E5EF5180ED}" destId="{E726E795-2EFB-4851-9F90-FC8AF97DD912}" srcOrd="1" destOrd="0" presId="urn:microsoft.com/office/officeart/2005/8/layout/orgChart1"/>
    <dgm:cxn modelId="{2D1B54C6-1AF6-4724-A65F-6E67DD409BD7}" type="presParOf" srcId="{D0D7D3D1-A45F-49C1-B9DD-A4E5EF5180ED}" destId="{ED4C65B2-B0BA-4E62-BCCC-B290642DD7FA}" srcOrd="2" destOrd="0" presId="urn:microsoft.com/office/officeart/2005/8/layout/orgChart1"/>
    <dgm:cxn modelId="{013B17F0-DCB8-433D-BA47-86A7C64A8512}" type="presParOf" srcId="{FD9EF2B9-5BBE-45FE-8EA9-45FD6F528D69}" destId="{CDE79A2F-2966-4E25-BDDB-41C94796C1BC}"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393434F-5237-48BF-B060-8C622DFDD2BD}"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F3C5C516-D24B-47C4-94EF-372D0F99B32E}">
      <dgm:prSet custT="1"/>
      <dgm:spPr/>
      <dgm:t>
        <a:bodyPr/>
        <a:lstStyle/>
        <a:p>
          <a:pPr rtl="0"/>
          <a:r>
            <a:rPr lang="it-IT" sz="1400" b="1" dirty="0"/>
            <a:t>2. Servizi Finanziari – Contabilità, bilancio e gestione delle risorse economiche</a:t>
          </a:r>
          <a:endParaRPr lang="it-IT" sz="1400" dirty="0"/>
        </a:p>
      </dgm:t>
    </dgm:pt>
    <dgm:pt modelId="{741AD690-7FC2-4577-8A9D-6836FF0BC94B}" type="parTrans" cxnId="{666F92DA-AED4-4453-8375-2FB7F7308922}">
      <dgm:prSet/>
      <dgm:spPr/>
      <dgm:t>
        <a:bodyPr/>
        <a:lstStyle/>
        <a:p>
          <a:endParaRPr lang="it-IT" sz="1400"/>
        </a:p>
      </dgm:t>
    </dgm:pt>
    <dgm:pt modelId="{EC8CA4A7-AA51-4672-910C-4DCEE02C3AE8}" type="sibTrans" cxnId="{666F92DA-AED4-4453-8375-2FB7F7308922}">
      <dgm:prSet/>
      <dgm:spPr/>
      <dgm:t>
        <a:bodyPr/>
        <a:lstStyle/>
        <a:p>
          <a:endParaRPr lang="it-IT" sz="1400"/>
        </a:p>
      </dgm:t>
    </dgm:pt>
    <dgm:pt modelId="{A8070A06-687D-4511-A757-6F34D4E589BC}">
      <dgm:prSet custT="1"/>
      <dgm:spPr/>
      <dgm:t>
        <a:bodyPr/>
        <a:lstStyle/>
        <a:p>
          <a:pPr rtl="0"/>
          <a:r>
            <a:rPr lang="it-IT" sz="1400" dirty="0"/>
            <a:t>Diego Boccalini</a:t>
          </a:r>
        </a:p>
      </dgm:t>
    </dgm:pt>
    <dgm:pt modelId="{BB6DC11F-0900-4240-9B3A-F8E1D8CD9772}" type="parTrans" cxnId="{FBDEFC28-17E9-41FB-B861-ED1C7A3A5758}">
      <dgm:prSet/>
      <dgm:spPr/>
      <dgm:t>
        <a:bodyPr/>
        <a:lstStyle/>
        <a:p>
          <a:endParaRPr lang="it-IT" sz="1400"/>
        </a:p>
      </dgm:t>
    </dgm:pt>
    <dgm:pt modelId="{50FF7134-B175-4636-8738-8AED299A3123}" type="sibTrans" cxnId="{FBDEFC28-17E9-41FB-B861-ED1C7A3A5758}">
      <dgm:prSet/>
      <dgm:spPr/>
      <dgm:t>
        <a:bodyPr/>
        <a:lstStyle/>
        <a:p>
          <a:endParaRPr lang="it-IT" sz="1400"/>
        </a:p>
      </dgm:t>
    </dgm:pt>
    <dgm:pt modelId="{F05D36CA-46CA-4A09-A0F6-08C085EAD23C}">
      <dgm:prSet custT="1"/>
      <dgm:spPr/>
      <dgm:t>
        <a:bodyPr/>
        <a:lstStyle/>
        <a:p>
          <a:pPr rtl="0"/>
          <a:r>
            <a:rPr lang="it-IT" sz="1400" dirty="0"/>
            <a:t>Stefania </a:t>
          </a:r>
          <a:r>
            <a:rPr lang="it-IT" sz="1400" dirty="0" err="1"/>
            <a:t>Giusini</a:t>
          </a:r>
          <a:endParaRPr lang="it-IT" sz="1400" dirty="0"/>
        </a:p>
      </dgm:t>
    </dgm:pt>
    <dgm:pt modelId="{C9318F70-FECC-4079-B147-2308CB5A949F}" type="parTrans" cxnId="{6E985D15-A806-45B3-9A45-1A088D553FDD}">
      <dgm:prSet/>
      <dgm:spPr/>
      <dgm:t>
        <a:bodyPr/>
        <a:lstStyle/>
        <a:p>
          <a:endParaRPr lang="it-IT" sz="1400"/>
        </a:p>
      </dgm:t>
    </dgm:pt>
    <dgm:pt modelId="{FA3A76D0-0AF2-4F5C-AC17-645AA88CB1BB}" type="sibTrans" cxnId="{6E985D15-A806-45B3-9A45-1A088D553FDD}">
      <dgm:prSet/>
      <dgm:spPr/>
      <dgm:t>
        <a:bodyPr/>
        <a:lstStyle/>
        <a:p>
          <a:endParaRPr lang="it-IT" sz="1400"/>
        </a:p>
      </dgm:t>
    </dgm:pt>
    <dgm:pt modelId="{378454AD-48F9-4204-B15F-808A7CD06A9D}">
      <dgm:prSet custT="1"/>
      <dgm:spPr/>
      <dgm:t>
        <a:bodyPr/>
        <a:lstStyle/>
        <a:p>
          <a:pPr rtl="0"/>
          <a:r>
            <a:rPr lang="it-IT" sz="1400"/>
            <a:t>Rosanna Grati</a:t>
          </a:r>
        </a:p>
      </dgm:t>
    </dgm:pt>
    <dgm:pt modelId="{71CBD19C-5CD8-4B59-87D6-468B9D7F4C07}" type="parTrans" cxnId="{F1C2D13B-1C58-4702-A736-92827436EBBC}">
      <dgm:prSet/>
      <dgm:spPr/>
      <dgm:t>
        <a:bodyPr/>
        <a:lstStyle/>
        <a:p>
          <a:endParaRPr lang="it-IT" sz="1400"/>
        </a:p>
      </dgm:t>
    </dgm:pt>
    <dgm:pt modelId="{FDE905F9-11AA-4775-B35D-8B82FA5C9C58}" type="sibTrans" cxnId="{F1C2D13B-1C58-4702-A736-92827436EBBC}">
      <dgm:prSet/>
      <dgm:spPr/>
      <dgm:t>
        <a:bodyPr/>
        <a:lstStyle/>
        <a:p>
          <a:endParaRPr lang="it-IT" sz="1400"/>
        </a:p>
      </dgm:t>
    </dgm:pt>
    <dgm:pt modelId="{43E4529A-768B-45BD-8AF5-816715607FD5}" type="pres">
      <dgm:prSet presAssocID="{D393434F-5237-48BF-B060-8C622DFDD2BD}" presName="hierChild1" presStyleCnt="0">
        <dgm:presLayoutVars>
          <dgm:orgChart val="1"/>
          <dgm:chPref val="1"/>
          <dgm:dir/>
          <dgm:animOne val="branch"/>
          <dgm:animLvl val="lvl"/>
          <dgm:resizeHandles/>
        </dgm:presLayoutVars>
      </dgm:prSet>
      <dgm:spPr/>
    </dgm:pt>
    <dgm:pt modelId="{9FBA29A4-01B8-4B4E-9314-B1A40387C12E}" type="pres">
      <dgm:prSet presAssocID="{F3C5C516-D24B-47C4-94EF-372D0F99B32E}" presName="hierRoot1" presStyleCnt="0">
        <dgm:presLayoutVars>
          <dgm:hierBranch val="init"/>
        </dgm:presLayoutVars>
      </dgm:prSet>
      <dgm:spPr/>
    </dgm:pt>
    <dgm:pt modelId="{C0BC57DF-641E-4D43-8BDA-E73E6054406A}" type="pres">
      <dgm:prSet presAssocID="{F3C5C516-D24B-47C4-94EF-372D0F99B32E}" presName="rootComposite1" presStyleCnt="0"/>
      <dgm:spPr/>
    </dgm:pt>
    <dgm:pt modelId="{8FF7EF53-CB64-4C1A-A263-EBF4E6C73924}" type="pres">
      <dgm:prSet presAssocID="{F3C5C516-D24B-47C4-94EF-372D0F99B32E}" presName="rootText1" presStyleLbl="node0" presStyleIdx="0" presStyleCnt="1" custScaleX="136359" custScaleY="34460">
        <dgm:presLayoutVars>
          <dgm:chPref val="3"/>
        </dgm:presLayoutVars>
      </dgm:prSet>
      <dgm:spPr/>
    </dgm:pt>
    <dgm:pt modelId="{0287CED2-CA9C-45FC-ADD0-47F71C9AAAE8}" type="pres">
      <dgm:prSet presAssocID="{F3C5C516-D24B-47C4-94EF-372D0F99B32E}" presName="rootConnector1" presStyleLbl="node1" presStyleIdx="0" presStyleCnt="0"/>
      <dgm:spPr/>
    </dgm:pt>
    <dgm:pt modelId="{1B27A1AE-A5C0-4E18-9FDC-245AAB24E62C}" type="pres">
      <dgm:prSet presAssocID="{F3C5C516-D24B-47C4-94EF-372D0F99B32E}" presName="hierChild2" presStyleCnt="0"/>
      <dgm:spPr/>
    </dgm:pt>
    <dgm:pt modelId="{13F40481-D8DB-4B4F-B842-07708C9B4ABB}" type="pres">
      <dgm:prSet presAssocID="{BB6DC11F-0900-4240-9B3A-F8E1D8CD9772}" presName="Name37" presStyleLbl="parChTrans1D2" presStyleIdx="0" presStyleCnt="3"/>
      <dgm:spPr/>
    </dgm:pt>
    <dgm:pt modelId="{EB3BCD72-B34B-453B-8421-F950491BCB5D}" type="pres">
      <dgm:prSet presAssocID="{A8070A06-687D-4511-A757-6F34D4E589BC}" presName="hierRoot2" presStyleCnt="0">
        <dgm:presLayoutVars>
          <dgm:hierBranch val="init"/>
        </dgm:presLayoutVars>
      </dgm:prSet>
      <dgm:spPr/>
    </dgm:pt>
    <dgm:pt modelId="{7B1227E1-1E8C-4189-A24F-ED3AFA207457}" type="pres">
      <dgm:prSet presAssocID="{A8070A06-687D-4511-A757-6F34D4E589BC}" presName="rootComposite" presStyleCnt="0"/>
      <dgm:spPr/>
    </dgm:pt>
    <dgm:pt modelId="{47AC5FFF-2139-43E0-8931-7ADF14093BE3}" type="pres">
      <dgm:prSet presAssocID="{A8070A06-687D-4511-A757-6F34D4E589BC}" presName="rootText" presStyleLbl="node2" presStyleIdx="0" presStyleCnt="3" custScaleX="53471" custScaleY="26609" custLinFactNeighborX="18688" custLinFactNeighborY="-17511">
        <dgm:presLayoutVars>
          <dgm:chPref val="3"/>
        </dgm:presLayoutVars>
      </dgm:prSet>
      <dgm:spPr/>
    </dgm:pt>
    <dgm:pt modelId="{F9F70664-BF20-4AD6-A0CE-8CFEA38F10FC}" type="pres">
      <dgm:prSet presAssocID="{A8070A06-687D-4511-A757-6F34D4E589BC}" presName="rootConnector" presStyleLbl="node2" presStyleIdx="0" presStyleCnt="3"/>
      <dgm:spPr/>
    </dgm:pt>
    <dgm:pt modelId="{4856A7A4-C3DF-4C8D-81B9-90548826BB64}" type="pres">
      <dgm:prSet presAssocID="{A8070A06-687D-4511-A757-6F34D4E589BC}" presName="hierChild4" presStyleCnt="0"/>
      <dgm:spPr/>
    </dgm:pt>
    <dgm:pt modelId="{B093110B-7716-4ECF-9D05-1956D2A99859}" type="pres">
      <dgm:prSet presAssocID="{A8070A06-687D-4511-A757-6F34D4E589BC}" presName="hierChild5" presStyleCnt="0"/>
      <dgm:spPr/>
    </dgm:pt>
    <dgm:pt modelId="{BDE7E747-8B76-4176-B8C7-A7856057646E}" type="pres">
      <dgm:prSet presAssocID="{C9318F70-FECC-4079-B147-2308CB5A949F}" presName="Name37" presStyleLbl="parChTrans1D2" presStyleIdx="1" presStyleCnt="3"/>
      <dgm:spPr/>
    </dgm:pt>
    <dgm:pt modelId="{F838C56C-3D09-4ABD-83CF-675CD7AB0061}" type="pres">
      <dgm:prSet presAssocID="{F05D36CA-46CA-4A09-A0F6-08C085EAD23C}" presName="hierRoot2" presStyleCnt="0">
        <dgm:presLayoutVars>
          <dgm:hierBranch val="init"/>
        </dgm:presLayoutVars>
      </dgm:prSet>
      <dgm:spPr/>
    </dgm:pt>
    <dgm:pt modelId="{38A34147-B666-4893-8E7C-2311926D78C9}" type="pres">
      <dgm:prSet presAssocID="{F05D36CA-46CA-4A09-A0F6-08C085EAD23C}" presName="rootComposite" presStyleCnt="0"/>
      <dgm:spPr/>
    </dgm:pt>
    <dgm:pt modelId="{8793263A-81D1-4D86-B0D5-64AC94A6A6C1}" type="pres">
      <dgm:prSet presAssocID="{F05D36CA-46CA-4A09-A0F6-08C085EAD23C}" presName="rootText" presStyleLbl="node2" presStyleIdx="1" presStyleCnt="3" custScaleX="44940" custScaleY="39107" custLinFactNeighborX="0" custLinFactNeighborY="-25864">
        <dgm:presLayoutVars>
          <dgm:chPref val="3"/>
        </dgm:presLayoutVars>
      </dgm:prSet>
      <dgm:spPr/>
    </dgm:pt>
    <dgm:pt modelId="{575A7C3C-3CD9-486F-ACB4-FD6EAAD8921C}" type="pres">
      <dgm:prSet presAssocID="{F05D36CA-46CA-4A09-A0F6-08C085EAD23C}" presName="rootConnector" presStyleLbl="node2" presStyleIdx="1" presStyleCnt="3"/>
      <dgm:spPr/>
    </dgm:pt>
    <dgm:pt modelId="{80C452A9-D85E-440B-B476-9AFD6007676C}" type="pres">
      <dgm:prSet presAssocID="{F05D36CA-46CA-4A09-A0F6-08C085EAD23C}" presName="hierChild4" presStyleCnt="0"/>
      <dgm:spPr/>
    </dgm:pt>
    <dgm:pt modelId="{BD15D4F2-70A8-4768-8744-7113A3F53A91}" type="pres">
      <dgm:prSet presAssocID="{F05D36CA-46CA-4A09-A0F6-08C085EAD23C}" presName="hierChild5" presStyleCnt="0"/>
      <dgm:spPr/>
    </dgm:pt>
    <dgm:pt modelId="{0BD60DBD-AE74-4C63-8D2B-00E939830C75}" type="pres">
      <dgm:prSet presAssocID="{71CBD19C-5CD8-4B59-87D6-468B9D7F4C07}" presName="Name37" presStyleLbl="parChTrans1D2" presStyleIdx="2" presStyleCnt="3"/>
      <dgm:spPr/>
    </dgm:pt>
    <dgm:pt modelId="{A55DB428-C399-4D28-870D-BD508707A296}" type="pres">
      <dgm:prSet presAssocID="{378454AD-48F9-4204-B15F-808A7CD06A9D}" presName="hierRoot2" presStyleCnt="0">
        <dgm:presLayoutVars>
          <dgm:hierBranch val="init"/>
        </dgm:presLayoutVars>
      </dgm:prSet>
      <dgm:spPr/>
    </dgm:pt>
    <dgm:pt modelId="{5D610C38-EE8F-4C0B-9E96-A249739AE03F}" type="pres">
      <dgm:prSet presAssocID="{378454AD-48F9-4204-B15F-808A7CD06A9D}" presName="rootComposite" presStyleCnt="0"/>
      <dgm:spPr/>
    </dgm:pt>
    <dgm:pt modelId="{60C5197F-4E75-4849-9B27-74BA77CD5102}" type="pres">
      <dgm:prSet presAssocID="{378454AD-48F9-4204-B15F-808A7CD06A9D}" presName="rootText" presStyleLbl="node2" presStyleIdx="2" presStyleCnt="3" custScaleX="52482" custScaleY="25556" custLinFactNeighborX="-17026" custLinFactNeighborY="-12313">
        <dgm:presLayoutVars>
          <dgm:chPref val="3"/>
        </dgm:presLayoutVars>
      </dgm:prSet>
      <dgm:spPr/>
    </dgm:pt>
    <dgm:pt modelId="{F0643E45-5D6A-4783-A938-2E1CF607D7BA}" type="pres">
      <dgm:prSet presAssocID="{378454AD-48F9-4204-B15F-808A7CD06A9D}" presName="rootConnector" presStyleLbl="node2" presStyleIdx="2" presStyleCnt="3"/>
      <dgm:spPr/>
    </dgm:pt>
    <dgm:pt modelId="{D26DBA2A-0AE5-43D5-843F-21A508BFA215}" type="pres">
      <dgm:prSet presAssocID="{378454AD-48F9-4204-B15F-808A7CD06A9D}" presName="hierChild4" presStyleCnt="0"/>
      <dgm:spPr/>
    </dgm:pt>
    <dgm:pt modelId="{3182D67F-E562-4CD0-9E2D-57AE3B1E4AF3}" type="pres">
      <dgm:prSet presAssocID="{378454AD-48F9-4204-B15F-808A7CD06A9D}" presName="hierChild5" presStyleCnt="0"/>
      <dgm:spPr/>
    </dgm:pt>
    <dgm:pt modelId="{30B6DD04-8259-4582-A218-5CFC9399B303}" type="pres">
      <dgm:prSet presAssocID="{F3C5C516-D24B-47C4-94EF-372D0F99B32E}" presName="hierChild3" presStyleCnt="0"/>
      <dgm:spPr/>
    </dgm:pt>
  </dgm:ptLst>
  <dgm:cxnLst>
    <dgm:cxn modelId="{16789E01-2C74-4364-8EB8-5142C79E3F96}" type="presOf" srcId="{BB6DC11F-0900-4240-9B3A-F8E1D8CD9772}" destId="{13F40481-D8DB-4B4F-B842-07708C9B4ABB}" srcOrd="0" destOrd="0" presId="urn:microsoft.com/office/officeart/2005/8/layout/orgChart1"/>
    <dgm:cxn modelId="{31F1C201-CB92-45F2-9784-0673754447C6}" type="presOf" srcId="{378454AD-48F9-4204-B15F-808A7CD06A9D}" destId="{60C5197F-4E75-4849-9B27-74BA77CD5102}" srcOrd="0" destOrd="0" presId="urn:microsoft.com/office/officeart/2005/8/layout/orgChart1"/>
    <dgm:cxn modelId="{A1790106-02A5-49E9-8F2B-6E3DA1FA4E26}" type="presOf" srcId="{A8070A06-687D-4511-A757-6F34D4E589BC}" destId="{F9F70664-BF20-4AD6-A0CE-8CFEA38F10FC}" srcOrd="1" destOrd="0" presId="urn:microsoft.com/office/officeart/2005/8/layout/orgChart1"/>
    <dgm:cxn modelId="{6E985D15-A806-45B3-9A45-1A088D553FDD}" srcId="{F3C5C516-D24B-47C4-94EF-372D0F99B32E}" destId="{F05D36CA-46CA-4A09-A0F6-08C085EAD23C}" srcOrd="1" destOrd="0" parTransId="{C9318F70-FECC-4079-B147-2308CB5A949F}" sibTransId="{FA3A76D0-0AF2-4F5C-AC17-645AA88CB1BB}"/>
    <dgm:cxn modelId="{FBDEFC28-17E9-41FB-B861-ED1C7A3A5758}" srcId="{F3C5C516-D24B-47C4-94EF-372D0F99B32E}" destId="{A8070A06-687D-4511-A757-6F34D4E589BC}" srcOrd="0" destOrd="0" parTransId="{BB6DC11F-0900-4240-9B3A-F8E1D8CD9772}" sibTransId="{50FF7134-B175-4636-8738-8AED299A3123}"/>
    <dgm:cxn modelId="{F1C2D13B-1C58-4702-A736-92827436EBBC}" srcId="{F3C5C516-D24B-47C4-94EF-372D0F99B32E}" destId="{378454AD-48F9-4204-B15F-808A7CD06A9D}" srcOrd="2" destOrd="0" parTransId="{71CBD19C-5CD8-4B59-87D6-468B9D7F4C07}" sibTransId="{FDE905F9-11AA-4775-B35D-8B82FA5C9C58}"/>
    <dgm:cxn modelId="{96C18E45-5D55-4940-8745-8A4BF0E013B3}" type="presOf" srcId="{F3C5C516-D24B-47C4-94EF-372D0F99B32E}" destId="{0287CED2-CA9C-45FC-ADD0-47F71C9AAAE8}" srcOrd="1" destOrd="0" presId="urn:microsoft.com/office/officeart/2005/8/layout/orgChart1"/>
    <dgm:cxn modelId="{690FAB4D-47DA-4CBE-8AE1-D862C9A1C81A}" type="presOf" srcId="{378454AD-48F9-4204-B15F-808A7CD06A9D}" destId="{F0643E45-5D6A-4783-A938-2E1CF607D7BA}" srcOrd="1" destOrd="0" presId="urn:microsoft.com/office/officeart/2005/8/layout/orgChart1"/>
    <dgm:cxn modelId="{730BA550-237E-4C03-BB2D-B07DD037F665}" type="presOf" srcId="{F05D36CA-46CA-4A09-A0F6-08C085EAD23C}" destId="{8793263A-81D1-4D86-B0D5-64AC94A6A6C1}" srcOrd="0" destOrd="0" presId="urn:microsoft.com/office/officeart/2005/8/layout/orgChart1"/>
    <dgm:cxn modelId="{D73D8271-CF9F-4EF5-96A5-79D935741A72}" type="presOf" srcId="{F3C5C516-D24B-47C4-94EF-372D0F99B32E}" destId="{8FF7EF53-CB64-4C1A-A263-EBF4E6C73924}" srcOrd="0" destOrd="0" presId="urn:microsoft.com/office/officeart/2005/8/layout/orgChart1"/>
    <dgm:cxn modelId="{CCC07152-FE9C-41A2-9185-B00BBA49A0A9}" type="presOf" srcId="{F05D36CA-46CA-4A09-A0F6-08C085EAD23C}" destId="{575A7C3C-3CD9-486F-ACB4-FD6EAAD8921C}" srcOrd="1" destOrd="0" presId="urn:microsoft.com/office/officeart/2005/8/layout/orgChart1"/>
    <dgm:cxn modelId="{EAAB5F75-2FCC-43AE-8F36-634267406A92}" type="presOf" srcId="{D393434F-5237-48BF-B060-8C622DFDD2BD}" destId="{43E4529A-768B-45BD-8AF5-816715607FD5}" srcOrd="0" destOrd="0" presId="urn:microsoft.com/office/officeart/2005/8/layout/orgChart1"/>
    <dgm:cxn modelId="{412356C4-1CB6-44B1-8649-C0E84F0085B7}" type="presOf" srcId="{C9318F70-FECC-4079-B147-2308CB5A949F}" destId="{BDE7E747-8B76-4176-B8C7-A7856057646E}" srcOrd="0" destOrd="0" presId="urn:microsoft.com/office/officeart/2005/8/layout/orgChart1"/>
    <dgm:cxn modelId="{8F1FC7C6-3644-4611-A59C-819E1F3E8631}" type="presOf" srcId="{A8070A06-687D-4511-A757-6F34D4E589BC}" destId="{47AC5FFF-2139-43E0-8931-7ADF14093BE3}" srcOrd="0" destOrd="0" presId="urn:microsoft.com/office/officeart/2005/8/layout/orgChart1"/>
    <dgm:cxn modelId="{C2D780D4-D778-4111-A546-857FF83C4405}" type="presOf" srcId="{71CBD19C-5CD8-4B59-87D6-468B9D7F4C07}" destId="{0BD60DBD-AE74-4C63-8D2B-00E939830C75}" srcOrd="0" destOrd="0" presId="urn:microsoft.com/office/officeart/2005/8/layout/orgChart1"/>
    <dgm:cxn modelId="{666F92DA-AED4-4453-8375-2FB7F7308922}" srcId="{D393434F-5237-48BF-B060-8C622DFDD2BD}" destId="{F3C5C516-D24B-47C4-94EF-372D0F99B32E}" srcOrd="0" destOrd="0" parTransId="{741AD690-7FC2-4577-8A9D-6836FF0BC94B}" sibTransId="{EC8CA4A7-AA51-4672-910C-4DCEE02C3AE8}"/>
    <dgm:cxn modelId="{D49C353F-4CA1-4B69-8658-A0C0811479FE}" type="presParOf" srcId="{43E4529A-768B-45BD-8AF5-816715607FD5}" destId="{9FBA29A4-01B8-4B4E-9314-B1A40387C12E}" srcOrd="0" destOrd="0" presId="urn:microsoft.com/office/officeart/2005/8/layout/orgChart1"/>
    <dgm:cxn modelId="{6ACDB497-2272-4BE4-B941-3B1E2670739C}" type="presParOf" srcId="{9FBA29A4-01B8-4B4E-9314-B1A40387C12E}" destId="{C0BC57DF-641E-4D43-8BDA-E73E6054406A}" srcOrd="0" destOrd="0" presId="urn:microsoft.com/office/officeart/2005/8/layout/orgChart1"/>
    <dgm:cxn modelId="{656FFAC7-08F7-4368-82AE-D855813CE6C7}" type="presParOf" srcId="{C0BC57DF-641E-4D43-8BDA-E73E6054406A}" destId="{8FF7EF53-CB64-4C1A-A263-EBF4E6C73924}" srcOrd="0" destOrd="0" presId="urn:microsoft.com/office/officeart/2005/8/layout/orgChart1"/>
    <dgm:cxn modelId="{72F78EEB-4BE3-4BCF-88FE-E05A50D34A59}" type="presParOf" srcId="{C0BC57DF-641E-4D43-8BDA-E73E6054406A}" destId="{0287CED2-CA9C-45FC-ADD0-47F71C9AAAE8}" srcOrd="1" destOrd="0" presId="urn:microsoft.com/office/officeart/2005/8/layout/orgChart1"/>
    <dgm:cxn modelId="{8EAADA21-BA17-4F46-9312-E0219642AEE6}" type="presParOf" srcId="{9FBA29A4-01B8-4B4E-9314-B1A40387C12E}" destId="{1B27A1AE-A5C0-4E18-9FDC-245AAB24E62C}" srcOrd="1" destOrd="0" presId="urn:microsoft.com/office/officeart/2005/8/layout/orgChart1"/>
    <dgm:cxn modelId="{91A1E0C4-986B-420E-8CFC-36D26631AED3}" type="presParOf" srcId="{1B27A1AE-A5C0-4E18-9FDC-245AAB24E62C}" destId="{13F40481-D8DB-4B4F-B842-07708C9B4ABB}" srcOrd="0" destOrd="0" presId="urn:microsoft.com/office/officeart/2005/8/layout/orgChart1"/>
    <dgm:cxn modelId="{68517E50-80E4-479C-94D2-94B6BD87F8F6}" type="presParOf" srcId="{1B27A1AE-A5C0-4E18-9FDC-245AAB24E62C}" destId="{EB3BCD72-B34B-453B-8421-F950491BCB5D}" srcOrd="1" destOrd="0" presId="urn:microsoft.com/office/officeart/2005/8/layout/orgChart1"/>
    <dgm:cxn modelId="{104EAC1D-36EE-4230-B1BD-3AD150F95C21}" type="presParOf" srcId="{EB3BCD72-B34B-453B-8421-F950491BCB5D}" destId="{7B1227E1-1E8C-4189-A24F-ED3AFA207457}" srcOrd="0" destOrd="0" presId="urn:microsoft.com/office/officeart/2005/8/layout/orgChart1"/>
    <dgm:cxn modelId="{12601C95-3152-4608-9301-2D00DFDEE30F}" type="presParOf" srcId="{7B1227E1-1E8C-4189-A24F-ED3AFA207457}" destId="{47AC5FFF-2139-43E0-8931-7ADF14093BE3}" srcOrd="0" destOrd="0" presId="urn:microsoft.com/office/officeart/2005/8/layout/orgChart1"/>
    <dgm:cxn modelId="{79AB9A9B-0DC1-41EA-B085-297C8611C237}" type="presParOf" srcId="{7B1227E1-1E8C-4189-A24F-ED3AFA207457}" destId="{F9F70664-BF20-4AD6-A0CE-8CFEA38F10FC}" srcOrd="1" destOrd="0" presId="urn:microsoft.com/office/officeart/2005/8/layout/orgChart1"/>
    <dgm:cxn modelId="{DEA02D18-B01D-4328-92AF-5DD93E1F3A3F}" type="presParOf" srcId="{EB3BCD72-B34B-453B-8421-F950491BCB5D}" destId="{4856A7A4-C3DF-4C8D-81B9-90548826BB64}" srcOrd="1" destOrd="0" presId="urn:microsoft.com/office/officeart/2005/8/layout/orgChart1"/>
    <dgm:cxn modelId="{64256E37-BD62-457F-BB7A-9E91DE125C65}" type="presParOf" srcId="{EB3BCD72-B34B-453B-8421-F950491BCB5D}" destId="{B093110B-7716-4ECF-9D05-1956D2A99859}" srcOrd="2" destOrd="0" presId="urn:microsoft.com/office/officeart/2005/8/layout/orgChart1"/>
    <dgm:cxn modelId="{90F3366F-6BFF-4FD2-9F7F-DBBF05B0C526}" type="presParOf" srcId="{1B27A1AE-A5C0-4E18-9FDC-245AAB24E62C}" destId="{BDE7E747-8B76-4176-B8C7-A7856057646E}" srcOrd="2" destOrd="0" presId="urn:microsoft.com/office/officeart/2005/8/layout/orgChart1"/>
    <dgm:cxn modelId="{DD96EDED-41C5-4A47-A9B7-86ABF3BC5C5F}" type="presParOf" srcId="{1B27A1AE-A5C0-4E18-9FDC-245AAB24E62C}" destId="{F838C56C-3D09-4ABD-83CF-675CD7AB0061}" srcOrd="3" destOrd="0" presId="urn:microsoft.com/office/officeart/2005/8/layout/orgChart1"/>
    <dgm:cxn modelId="{5BA08490-DAF6-4BFC-B617-BF5E83330447}" type="presParOf" srcId="{F838C56C-3D09-4ABD-83CF-675CD7AB0061}" destId="{38A34147-B666-4893-8E7C-2311926D78C9}" srcOrd="0" destOrd="0" presId="urn:microsoft.com/office/officeart/2005/8/layout/orgChart1"/>
    <dgm:cxn modelId="{D98A43AF-B23F-4492-A762-8F1039E1F83F}" type="presParOf" srcId="{38A34147-B666-4893-8E7C-2311926D78C9}" destId="{8793263A-81D1-4D86-B0D5-64AC94A6A6C1}" srcOrd="0" destOrd="0" presId="urn:microsoft.com/office/officeart/2005/8/layout/orgChart1"/>
    <dgm:cxn modelId="{F70C90EE-C2C7-456C-B587-CEBF74292214}" type="presParOf" srcId="{38A34147-B666-4893-8E7C-2311926D78C9}" destId="{575A7C3C-3CD9-486F-ACB4-FD6EAAD8921C}" srcOrd="1" destOrd="0" presId="urn:microsoft.com/office/officeart/2005/8/layout/orgChart1"/>
    <dgm:cxn modelId="{73E10D45-B14E-4BB4-9843-9EFC3EA065F5}" type="presParOf" srcId="{F838C56C-3D09-4ABD-83CF-675CD7AB0061}" destId="{80C452A9-D85E-440B-B476-9AFD6007676C}" srcOrd="1" destOrd="0" presId="urn:microsoft.com/office/officeart/2005/8/layout/orgChart1"/>
    <dgm:cxn modelId="{2F90C199-E171-4423-A523-B28BBA202CED}" type="presParOf" srcId="{F838C56C-3D09-4ABD-83CF-675CD7AB0061}" destId="{BD15D4F2-70A8-4768-8744-7113A3F53A91}" srcOrd="2" destOrd="0" presId="urn:microsoft.com/office/officeart/2005/8/layout/orgChart1"/>
    <dgm:cxn modelId="{73311DB4-D249-4123-BF97-ACFD54805587}" type="presParOf" srcId="{1B27A1AE-A5C0-4E18-9FDC-245AAB24E62C}" destId="{0BD60DBD-AE74-4C63-8D2B-00E939830C75}" srcOrd="4" destOrd="0" presId="urn:microsoft.com/office/officeart/2005/8/layout/orgChart1"/>
    <dgm:cxn modelId="{4883C59F-430F-4905-B0D2-E380AE18D492}" type="presParOf" srcId="{1B27A1AE-A5C0-4E18-9FDC-245AAB24E62C}" destId="{A55DB428-C399-4D28-870D-BD508707A296}" srcOrd="5" destOrd="0" presId="urn:microsoft.com/office/officeart/2005/8/layout/orgChart1"/>
    <dgm:cxn modelId="{0355E0B8-AD76-4468-9377-15585090C2DB}" type="presParOf" srcId="{A55DB428-C399-4D28-870D-BD508707A296}" destId="{5D610C38-EE8F-4C0B-9E96-A249739AE03F}" srcOrd="0" destOrd="0" presId="urn:microsoft.com/office/officeart/2005/8/layout/orgChart1"/>
    <dgm:cxn modelId="{893F597E-EFE2-45FF-9D04-D9EEB58BBA81}" type="presParOf" srcId="{5D610C38-EE8F-4C0B-9E96-A249739AE03F}" destId="{60C5197F-4E75-4849-9B27-74BA77CD5102}" srcOrd="0" destOrd="0" presId="urn:microsoft.com/office/officeart/2005/8/layout/orgChart1"/>
    <dgm:cxn modelId="{6DBF4D39-2ABC-4FDA-86E2-261F661208F1}" type="presParOf" srcId="{5D610C38-EE8F-4C0B-9E96-A249739AE03F}" destId="{F0643E45-5D6A-4783-A938-2E1CF607D7BA}" srcOrd="1" destOrd="0" presId="urn:microsoft.com/office/officeart/2005/8/layout/orgChart1"/>
    <dgm:cxn modelId="{B62D4D36-6944-41D6-B158-9FB536897967}" type="presParOf" srcId="{A55DB428-C399-4D28-870D-BD508707A296}" destId="{D26DBA2A-0AE5-43D5-843F-21A508BFA215}" srcOrd="1" destOrd="0" presId="urn:microsoft.com/office/officeart/2005/8/layout/orgChart1"/>
    <dgm:cxn modelId="{97C1DB31-7A16-4D55-8781-EA371E70DA90}" type="presParOf" srcId="{A55DB428-C399-4D28-870D-BD508707A296}" destId="{3182D67F-E562-4CD0-9E2D-57AE3B1E4AF3}" srcOrd="2" destOrd="0" presId="urn:microsoft.com/office/officeart/2005/8/layout/orgChart1"/>
    <dgm:cxn modelId="{59CA0308-3597-4567-B2A9-DBF14A183C1C}" type="presParOf" srcId="{9FBA29A4-01B8-4B4E-9314-B1A40387C12E}" destId="{30B6DD04-8259-4582-A218-5CFC9399B303}"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4E70836-D1C5-4F47-ACD9-09B7DBA23572}"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0598377C-1C57-4558-A8E4-B7A179D7298A}">
      <dgm:prSet custT="1"/>
      <dgm:spPr/>
      <dgm:t>
        <a:bodyPr/>
        <a:lstStyle/>
        <a:p>
          <a:pPr rtl="0"/>
          <a:r>
            <a:rPr lang="it-IT" sz="1400" b="1" dirty="0"/>
            <a:t>3. Lavori Pubblici, Patrimonio e Demanio – Manutenzione e sviluppo delle infrastrutture comunali</a:t>
          </a:r>
          <a:endParaRPr lang="it-IT" sz="1400" dirty="0"/>
        </a:p>
      </dgm:t>
    </dgm:pt>
    <dgm:pt modelId="{C7523D39-A2FC-47B9-8841-E57D734D6BE1}" type="parTrans" cxnId="{5A261E15-B0B0-4D97-BE55-792D2150CFFA}">
      <dgm:prSet/>
      <dgm:spPr/>
      <dgm:t>
        <a:bodyPr/>
        <a:lstStyle/>
        <a:p>
          <a:endParaRPr lang="it-IT" sz="1400"/>
        </a:p>
      </dgm:t>
    </dgm:pt>
    <dgm:pt modelId="{53A413EE-3BB2-482C-B377-2321D7802748}" type="sibTrans" cxnId="{5A261E15-B0B0-4D97-BE55-792D2150CFFA}">
      <dgm:prSet/>
      <dgm:spPr/>
      <dgm:t>
        <a:bodyPr/>
        <a:lstStyle/>
        <a:p>
          <a:endParaRPr lang="it-IT" sz="1400"/>
        </a:p>
      </dgm:t>
    </dgm:pt>
    <dgm:pt modelId="{D6ED7236-C253-4447-9C44-65E9AAA8652D}">
      <dgm:prSet custT="1"/>
      <dgm:spPr/>
      <dgm:t>
        <a:bodyPr/>
        <a:lstStyle/>
        <a:p>
          <a:pPr rtl="0"/>
          <a:r>
            <a:rPr lang="it-IT" sz="1400" dirty="0"/>
            <a:t>Andrea Baldassarri</a:t>
          </a:r>
        </a:p>
      </dgm:t>
    </dgm:pt>
    <dgm:pt modelId="{0019424F-4E87-4CD8-BDAA-E845EAC92708}" type="parTrans" cxnId="{2BDA7C5F-504E-4A77-8EA0-CB1329668B9E}">
      <dgm:prSet/>
      <dgm:spPr/>
      <dgm:t>
        <a:bodyPr/>
        <a:lstStyle/>
        <a:p>
          <a:endParaRPr lang="it-IT" sz="1400"/>
        </a:p>
      </dgm:t>
    </dgm:pt>
    <dgm:pt modelId="{45C9BAC6-BEFD-4D09-BA04-D516C5183C28}" type="sibTrans" cxnId="{2BDA7C5F-504E-4A77-8EA0-CB1329668B9E}">
      <dgm:prSet/>
      <dgm:spPr/>
      <dgm:t>
        <a:bodyPr/>
        <a:lstStyle/>
        <a:p>
          <a:endParaRPr lang="it-IT" sz="1400"/>
        </a:p>
      </dgm:t>
    </dgm:pt>
    <dgm:pt modelId="{615C9341-8525-4059-B696-C26DEAB7A767}">
      <dgm:prSet custT="1"/>
      <dgm:spPr/>
      <dgm:t>
        <a:bodyPr/>
        <a:lstStyle/>
        <a:p>
          <a:pPr rtl="0"/>
          <a:r>
            <a:rPr lang="it-IT" sz="1400"/>
            <a:t>Tania Mangani</a:t>
          </a:r>
        </a:p>
      </dgm:t>
    </dgm:pt>
    <dgm:pt modelId="{EA6CDE5C-6D0D-40A6-A8BD-6E66ED8E9624}" type="parTrans" cxnId="{D058831F-894C-448C-9A94-8A683C16CA68}">
      <dgm:prSet/>
      <dgm:spPr/>
      <dgm:t>
        <a:bodyPr/>
        <a:lstStyle/>
        <a:p>
          <a:endParaRPr lang="it-IT" sz="1400"/>
        </a:p>
      </dgm:t>
    </dgm:pt>
    <dgm:pt modelId="{C743060E-FA91-4C2A-851A-F175D2C1DA54}" type="sibTrans" cxnId="{D058831F-894C-448C-9A94-8A683C16CA68}">
      <dgm:prSet/>
      <dgm:spPr/>
      <dgm:t>
        <a:bodyPr/>
        <a:lstStyle/>
        <a:p>
          <a:endParaRPr lang="it-IT" sz="1400"/>
        </a:p>
      </dgm:t>
    </dgm:pt>
    <dgm:pt modelId="{EF3BC022-0E75-49DC-936D-DD6DA86D1B05}">
      <dgm:prSet custT="1"/>
      <dgm:spPr/>
      <dgm:t>
        <a:bodyPr/>
        <a:lstStyle/>
        <a:p>
          <a:pPr rtl="0"/>
          <a:r>
            <a:rPr lang="it-IT" sz="1400"/>
            <a:t>Giorgio Guatoli</a:t>
          </a:r>
        </a:p>
      </dgm:t>
    </dgm:pt>
    <dgm:pt modelId="{A9E0D8D0-0AD9-4369-9373-B85F426C868A}" type="parTrans" cxnId="{B77A53EE-C364-4439-AC61-988C6F2A4CE8}">
      <dgm:prSet/>
      <dgm:spPr/>
      <dgm:t>
        <a:bodyPr/>
        <a:lstStyle/>
        <a:p>
          <a:endParaRPr lang="it-IT" sz="1400"/>
        </a:p>
      </dgm:t>
    </dgm:pt>
    <dgm:pt modelId="{7443AE81-0967-46B5-9E4A-FD4C191316B6}" type="sibTrans" cxnId="{B77A53EE-C364-4439-AC61-988C6F2A4CE8}">
      <dgm:prSet/>
      <dgm:spPr/>
      <dgm:t>
        <a:bodyPr/>
        <a:lstStyle/>
        <a:p>
          <a:endParaRPr lang="it-IT" sz="1400"/>
        </a:p>
      </dgm:t>
    </dgm:pt>
    <dgm:pt modelId="{8A135B76-C8F9-4039-AF1C-87148ECCFD43}" type="pres">
      <dgm:prSet presAssocID="{04E70836-D1C5-4F47-ACD9-09B7DBA23572}" presName="hierChild1" presStyleCnt="0">
        <dgm:presLayoutVars>
          <dgm:orgChart val="1"/>
          <dgm:chPref val="1"/>
          <dgm:dir/>
          <dgm:animOne val="branch"/>
          <dgm:animLvl val="lvl"/>
          <dgm:resizeHandles/>
        </dgm:presLayoutVars>
      </dgm:prSet>
      <dgm:spPr/>
    </dgm:pt>
    <dgm:pt modelId="{CE517318-120C-482D-8AC6-A0D530BF6F79}" type="pres">
      <dgm:prSet presAssocID="{0598377C-1C57-4558-A8E4-B7A179D7298A}" presName="hierRoot1" presStyleCnt="0">
        <dgm:presLayoutVars>
          <dgm:hierBranch val="init"/>
        </dgm:presLayoutVars>
      </dgm:prSet>
      <dgm:spPr/>
    </dgm:pt>
    <dgm:pt modelId="{0896B73C-5CD0-4320-A80D-D63565D9A975}" type="pres">
      <dgm:prSet presAssocID="{0598377C-1C57-4558-A8E4-B7A179D7298A}" presName="rootComposite1" presStyleCnt="0"/>
      <dgm:spPr/>
    </dgm:pt>
    <dgm:pt modelId="{6A0E9E4C-1D85-47D3-9D0D-68BC06542F57}" type="pres">
      <dgm:prSet presAssocID="{0598377C-1C57-4558-A8E4-B7A179D7298A}" presName="rootText1" presStyleLbl="node0" presStyleIdx="0" presStyleCnt="1" custScaleX="355903">
        <dgm:presLayoutVars>
          <dgm:chPref val="3"/>
        </dgm:presLayoutVars>
      </dgm:prSet>
      <dgm:spPr/>
    </dgm:pt>
    <dgm:pt modelId="{2A0705EC-FF59-4835-BF5F-BA39FCCBDC33}" type="pres">
      <dgm:prSet presAssocID="{0598377C-1C57-4558-A8E4-B7A179D7298A}" presName="rootConnector1" presStyleLbl="node1" presStyleIdx="0" presStyleCnt="0"/>
      <dgm:spPr/>
    </dgm:pt>
    <dgm:pt modelId="{6EA49582-D9CA-4C59-97B5-0CA24BE4DFD3}" type="pres">
      <dgm:prSet presAssocID="{0598377C-1C57-4558-A8E4-B7A179D7298A}" presName="hierChild2" presStyleCnt="0"/>
      <dgm:spPr/>
    </dgm:pt>
    <dgm:pt modelId="{DE8340CF-765D-49E5-9B43-BE733D695DC4}" type="pres">
      <dgm:prSet presAssocID="{0019424F-4E87-4CD8-BDAA-E845EAC92708}" presName="Name37" presStyleLbl="parChTrans1D2" presStyleIdx="0" presStyleCnt="3"/>
      <dgm:spPr/>
    </dgm:pt>
    <dgm:pt modelId="{0F526BF9-1397-4EBB-A64A-CAD823893653}" type="pres">
      <dgm:prSet presAssocID="{D6ED7236-C253-4447-9C44-65E9AAA8652D}" presName="hierRoot2" presStyleCnt="0">
        <dgm:presLayoutVars>
          <dgm:hierBranch val="init"/>
        </dgm:presLayoutVars>
      </dgm:prSet>
      <dgm:spPr/>
    </dgm:pt>
    <dgm:pt modelId="{501C3F9D-A2DC-4293-9491-F8864E1CC514}" type="pres">
      <dgm:prSet presAssocID="{D6ED7236-C253-4447-9C44-65E9AAA8652D}" presName="rootComposite" presStyleCnt="0"/>
      <dgm:spPr/>
    </dgm:pt>
    <dgm:pt modelId="{6B215595-5C85-4245-8BD4-161A2CA8A4E3}" type="pres">
      <dgm:prSet presAssocID="{D6ED7236-C253-4447-9C44-65E9AAA8652D}" presName="rootText" presStyleLbl="node2" presStyleIdx="0" presStyleCnt="3" custScaleX="73317" custScaleY="88927" custLinFactNeighborX="15858" custLinFactNeighborY="-3021">
        <dgm:presLayoutVars>
          <dgm:chPref val="3"/>
        </dgm:presLayoutVars>
      </dgm:prSet>
      <dgm:spPr/>
    </dgm:pt>
    <dgm:pt modelId="{415FDDA0-8C59-4B3F-9EB4-3D99F0E3CAB2}" type="pres">
      <dgm:prSet presAssocID="{D6ED7236-C253-4447-9C44-65E9AAA8652D}" presName="rootConnector" presStyleLbl="node2" presStyleIdx="0" presStyleCnt="3"/>
      <dgm:spPr/>
    </dgm:pt>
    <dgm:pt modelId="{21F2767C-9A6C-4D94-B47B-A9CD2DC5C725}" type="pres">
      <dgm:prSet presAssocID="{D6ED7236-C253-4447-9C44-65E9AAA8652D}" presName="hierChild4" presStyleCnt="0"/>
      <dgm:spPr/>
    </dgm:pt>
    <dgm:pt modelId="{5027D7E2-3C7B-463A-9582-339339D7AB51}" type="pres">
      <dgm:prSet presAssocID="{D6ED7236-C253-4447-9C44-65E9AAA8652D}" presName="hierChild5" presStyleCnt="0"/>
      <dgm:spPr/>
    </dgm:pt>
    <dgm:pt modelId="{DD6DD70F-4DB6-48DB-B3A9-B77CDD801520}" type="pres">
      <dgm:prSet presAssocID="{EA6CDE5C-6D0D-40A6-A8BD-6E66ED8E9624}" presName="Name37" presStyleLbl="parChTrans1D2" presStyleIdx="1" presStyleCnt="3"/>
      <dgm:spPr/>
    </dgm:pt>
    <dgm:pt modelId="{6B90217F-242E-43DD-B9F9-452104C14381}" type="pres">
      <dgm:prSet presAssocID="{615C9341-8525-4059-B696-C26DEAB7A767}" presName="hierRoot2" presStyleCnt="0">
        <dgm:presLayoutVars>
          <dgm:hierBranch val="init"/>
        </dgm:presLayoutVars>
      </dgm:prSet>
      <dgm:spPr/>
    </dgm:pt>
    <dgm:pt modelId="{3FD960BB-A1D5-47FF-A261-39F000D6638A}" type="pres">
      <dgm:prSet presAssocID="{615C9341-8525-4059-B696-C26DEAB7A767}" presName="rootComposite" presStyleCnt="0"/>
      <dgm:spPr/>
    </dgm:pt>
    <dgm:pt modelId="{50404CC6-EC7F-42EE-87DC-C67CB31CFF7E}" type="pres">
      <dgm:prSet presAssocID="{615C9341-8525-4059-B696-C26DEAB7A767}" presName="rootText" presStyleLbl="node2" presStyleIdx="1" presStyleCnt="3" custScaleX="77902" custScaleY="92049">
        <dgm:presLayoutVars>
          <dgm:chPref val="3"/>
        </dgm:presLayoutVars>
      </dgm:prSet>
      <dgm:spPr/>
    </dgm:pt>
    <dgm:pt modelId="{1CFC2950-BD66-41B6-8AF9-CEAB4B6BC243}" type="pres">
      <dgm:prSet presAssocID="{615C9341-8525-4059-B696-C26DEAB7A767}" presName="rootConnector" presStyleLbl="node2" presStyleIdx="1" presStyleCnt="3"/>
      <dgm:spPr/>
    </dgm:pt>
    <dgm:pt modelId="{BC94B4AA-4820-4C78-8C70-FA41F1865D20}" type="pres">
      <dgm:prSet presAssocID="{615C9341-8525-4059-B696-C26DEAB7A767}" presName="hierChild4" presStyleCnt="0"/>
      <dgm:spPr/>
    </dgm:pt>
    <dgm:pt modelId="{06374524-F0B3-4587-B616-6FCD447AF968}" type="pres">
      <dgm:prSet presAssocID="{615C9341-8525-4059-B696-C26DEAB7A767}" presName="hierChild5" presStyleCnt="0"/>
      <dgm:spPr/>
    </dgm:pt>
    <dgm:pt modelId="{40E9FE2F-789A-4748-92AC-4CC69C439C82}" type="pres">
      <dgm:prSet presAssocID="{A9E0D8D0-0AD9-4369-9373-B85F426C868A}" presName="Name37" presStyleLbl="parChTrans1D2" presStyleIdx="2" presStyleCnt="3"/>
      <dgm:spPr/>
    </dgm:pt>
    <dgm:pt modelId="{3EFE075B-74FF-4DEB-BB95-AC64DEF7CC56}" type="pres">
      <dgm:prSet presAssocID="{EF3BC022-0E75-49DC-936D-DD6DA86D1B05}" presName="hierRoot2" presStyleCnt="0">
        <dgm:presLayoutVars>
          <dgm:hierBranch val="init"/>
        </dgm:presLayoutVars>
      </dgm:prSet>
      <dgm:spPr/>
    </dgm:pt>
    <dgm:pt modelId="{E0C9A208-A998-46C5-B6D7-E5E299273239}" type="pres">
      <dgm:prSet presAssocID="{EF3BC022-0E75-49DC-936D-DD6DA86D1B05}" presName="rootComposite" presStyleCnt="0"/>
      <dgm:spPr/>
    </dgm:pt>
    <dgm:pt modelId="{9BCA9487-A8A3-40E3-AE59-73E1FEE84174}" type="pres">
      <dgm:prSet presAssocID="{EF3BC022-0E75-49DC-936D-DD6DA86D1B05}" presName="rootText" presStyleLbl="node2" presStyleIdx="2" presStyleCnt="3" custScaleX="62097" custScaleY="82683" custLinFactNeighborX="-15750" custLinFactNeighborY="-8886">
        <dgm:presLayoutVars>
          <dgm:chPref val="3"/>
        </dgm:presLayoutVars>
      </dgm:prSet>
      <dgm:spPr/>
    </dgm:pt>
    <dgm:pt modelId="{4428C233-373B-4DB1-B946-AC65BAE90690}" type="pres">
      <dgm:prSet presAssocID="{EF3BC022-0E75-49DC-936D-DD6DA86D1B05}" presName="rootConnector" presStyleLbl="node2" presStyleIdx="2" presStyleCnt="3"/>
      <dgm:spPr/>
    </dgm:pt>
    <dgm:pt modelId="{C08A560F-A0DC-4DE3-8B2F-3C55D64A9B3F}" type="pres">
      <dgm:prSet presAssocID="{EF3BC022-0E75-49DC-936D-DD6DA86D1B05}" presName="hierChild4" presStyleCnt="0"/>
      <dgm:spPr/>
    </dgm:pt>
    <dgm:pt modelId="{23435C18-8F72-4273-BDE6-FAE3E3D32C7C}" type="pres">
      <dgm:prSet presAssocID="{EF3BC022-0E75-49DC-936D-DD6DA86D1B05}" presName="hierChild5" presStyleCnt="0"/>
      <dgm:spPr/>
    </dgm:pt>
    <dgm:pt modelId="{1C1E48D3-7B01-4F4F-8099-7A9C0BD2BC11}" type="pres">
      <dgm:prSet presAssocID="{0598377C-1C57-4558-A8E4-B7A179D7298A}" presName="hierChild3" presStyleCnt="0"/>
      <dgm:spPr/>
    </dgm:pt>
  </dgm:ptLst>
  <dgm:cxnLst>
    <dgm:cxn modelId="{49F1D309-347D-471F-A2C4-05C957261D40}" type="presOf" srcId="{EF3BC022-0E75-49DC-936D-DD6DA86D1B05}" destId="{9BCA9487-A8A3-40E3-AE59-73E1FEE84174}" srcOrd="0" destOrd="0" presId="urn:microsoft.com/office/officeart/2005/8/layout/orgChart1"/>
    <dgm:cxn modelId="{5A261E15-B0B0-4D97-BE55-792D2150CFFA}" srcId="{04E70836-D1C5-4F47-ACD9-09B7DBA23572}" destId="{0598377C-1C57-4558-A8E4-B7A179D7298A}" srcOrd="0" destOrd="0" parTransId="{C7523D39-A2FC-47B9-8841-E57D734D6BE1}" sibTransId="{53A413EE-3BB2-482C-B377-2321D7802748}"/>
    <dgm:cxn modelId="{D058831F-894C-448C-9A94-8A683C16CA68}" srcId="{0598377C-1C57-4558-A8E4-B7A179D7298A}" destId="{615C9341-8525-4059-B696-C26DEAB7A767}" srcOrd="1" destOrd="0" parTransId="{EA6CDE5C-6D0D-40A6-A8BD-6E66ED8E9624}" sibTransId="{C743060E-FA91-4C2A-851A-F175D2C1DA54}"/>
    <dgm:cxn modelId="{2BDA7C5F-504E-4A77-8EA0-CB1329668B9E}" srcId="{0598377C-1C57-4558-A8E4-B7A179D7298A}" destId="{D6ED7236-C253-4447-9C44-65E9AAA8652D}" srcOrd="0" destOrd="0" parTransId="{0019424F-4E87-4CD8-BDAA-E845EAC92708}" sibTransId="{45C9BAC6-BEFD-4D09-BA04-D516C5183C28}"/>
    <dgm:cxn modelId="{79B61842-DBE4-4D8A-B0AF-3C6B661288D0}" type="presOf" srcId="{A9E0D8D0-0AD9-4369-9373-B85F426C868A}" destId="{40E9FE2F-789A-4748-92AC-4CC69C439C82}" srcOrd="0" destOrd="0" presId="urn:microsoft.com/office/officeart/2005/8/layout/orgChart1"/>
    <dgm:cxn modelId="{B3888547-29D8-4260-BF2B-5CC636C9D4D0}" type="presOf" srcId="{D6ED7236-C253-4447-9C44-65E9AAA8652D}" destId="{415FDDA0-8C59-4B3F-9EB4-3D99F0E3CAB2}" srcOrd="1" destOrd="0" presId="urn:microsoft.com/office/officeart/2005/8/layout/orgChart1"/>
    <dgm:cxn modelId="{774B0A49-3306-4025-AF02-616AD3C6156F}" type="presOf" srcId="{615C9341-8525-4059-B696-C26DEAB7A767}" destId="{1CFC2950-BD66-41B6-8AF9-CEAB4B6BC243}" srcOrd="1" destOrd="0" presId="urn:microsoft.com/office/officeart/2005/8/layout/orgChart1"/>
    <dgm:cxn modelId="{671BE191-6B82-4528-84A7-5F4D5E3BF3FF}" type="presOf" srcId="{EA6CDE5C-6D0D-40A6-A8BD-6E66ED8E9624}" destId="{DD6DD70F-4DB6-48DB-B3A9-B77CDD801520}" srcOrd="0" destOrd="0" presId="urn:microsoft.com/office/officeart/2005/8/layout/orgChart1"/>
    <dgm:cxn modelId="{D9F2C19D-6AA9-4D9B-B063-0A7E61CEA0E6}" type="presOf" srcId="{D6ED7236-C253-4447-9C44-65E9AAA8652D}" destId="{6B215595-5C85-4245-8BD4-161A2CA8A4E3}" srcOrd="0" destOrd="0" presId="urn:microsoft.com/office/officeart/2005/8/layout/orgChart1"/>
    <dgm:cxn modelId="{531650C0-537D-4E52-8A0D-DE58ED5C3213}" type="presOf" srcId="{0598377C-1C57-4558-A8E4-B7A179D7298A}" destId="{2A0705EC-FF59-4835-BF5F-BA39FCCBDC33}" srcOrd="1" destOrd="0" presId="urn:microsoft.com/office/officeart/2005/8/layout/orgChart1"/>
    <dgm:cxn modelId="{83124FC1-C44F-4DA1-A1B4-33CC9583DDA9}" type="presOf" srcId="{615C9341-8525-4059-B696-C26DEAB7A767}" destId="{50404CC6-EC7F-42EE-87DC-C67CB31CFF7E}" srcOrd="0" destOrd="0" presId="urn:microsoft.com/office/officeart/2005/8/layout/orgChart1"/>
    <dgm:cxn modelId="{278644E0-EA16-4E99-B2AA-CDE8DD4B30F1}" type="presOf" srcId="{0598377C-1C57-4558-A8E4-B7A179D7298A}" destId="{6A0E9E4C-1D85-47D3-9D0D-68BC06542F57}" srcOrd="0" destOrd="0" presId="urn:microsoft.com/office/officeart/2005/8/layout/orgChart1"/>
    <dgm:cxn modelId="{B77A53EE-C364-4439-AC61-988C6F2A4CE8}" srcId="{0598377C-1C57-4558-A8E4-B7A179D7298A}" destId="{EF3BC022-0E75-49DC-936D-DD6DA86D1B05}" srcOrd="2" destOrd="0" parTransId="{A9E0D8D0-0AD9-4369-9373-B85F426C868A}" sibTransId="{7443AE81-0967-46B5-9E4A-FD4C191316B6}"/>
    <dgm:cxn modelId="{6128BDF1-648F-4C88-842B-AC84F11C508B}" type="presOf" srcId="{0019424F-4E87-4CD8-BDAA-E845EAC92708}" destId="{DE8340CF-765D-49E5-9B43-BE733D695DC4}" srcOrd="0" destOrd="0" presId="urn:microsoft.com/office/officeart/2005/8/layout/orgChart1"/>
    <dgm:cxn modelId="{61F783F6-5700-4779-B04A-B1CEFF9EE862}" type="presOf" srcId="{04E70836-D1C5-4F47-ACD9-09B7DBA23572}" destId="{8A135B76-C8F9-4039-AF1C-87148ECCFD43}" srcOrd="0" destOrd="0" presId="urn:microsoft.com/office/officeart/2005/8/layout/orgChart1"/>
    <dgm:cxn modelId="{A554E7FB-0D93-429F-8EE4-11E1C4CE71E8}" type="presOf" srcId="{EF3BC022-0E75-49DC-936D-DD6DA86D1B05}" destId="{4428C233-373B-4DB1-B946-AC65BAE90690}" srcOrd="1" destOrd="0" presId="urn:microsoft.com/office/officeart/2005/8/layout/orgChart1"/>
    <dgm:cxn modelId="{0145DAA5-5429-44E6-8417-7AAE5EE91267}" type="presParOf" srcId="{8A135B76-C8F9-4039-AF1C-87148ECCFD43}" destId="{CE517318-120C-482D-8AC6-A0D530BF6F79}" srcOrd="0" destOrd="0" presId="urn:microsoft.com/office/officeart/2005/8/layout/orgChart1"/>
    <dgm:cxn modelId="{E4D488BF-5B73-4049-B9B8-FE939402967D}" type="presParOf" srcId="{CE517318-120C-482D-8AC6-A0D530BF6F79}" destId="{0896B73C-5CD0-4320-A80D-D63565D9A975}" srcOrd="0" destOrd="0" presId="urn:microsoft.com/office/officeart/2005/8/layout/orgChart1"/>
    <dgm:cxn modelId="{DDE99677-1FD0-49E4-8D51-453B198F9E1F}" type="presParOf" srcId="{0896B73C-5CD0-4320-A80D-D63565D9A975}" destId="{6A0E9E4C-1D85-47D3-9D0D-68BC06542F57}" srcOrd="0" destOrd="0" presId="urn:microsoft.com/office/officeart/2005/8/layout/orgChart1"/>
    <dgm:cxn modelId="{5F3F71C3-9147-446C-A88D-4965FBEA688F}" type="presParOf" srcId="{0896B73C-5CD0-4320-A80D-D63565D9A975}" destId="{2A0705EC-FF59-4835-BF5F-BA39FCCBDC33}" srcOrd="1" destOrd="0" presId="urn:microsoft.com/office/officeart/2005/8/layout/orgChart1"/>
    <dgm:cxn modelId="{47495250-429A-4DA8-B18D-CABA8131E8D1}" type="presParOf" srcId="{CE517318-120C-482D-8AC6-A0D530BF6F79}" destId="{6EA49582-D9CA-4C59-97B5-0CA24BE4DFD3}" srcOrd="1" destOrd="0" presId="urn:microsoft.com/office/officeart/2005/8/layout/orgChart1"/>
    <dgm:cxn modelId="{F33B380F-F1FA-4DBA-BEE9-31017631B541}" type="presParOf" srcId="{6EA49582-D9CA-4C59-97B5-0CA24BE4DFD3}" destId="{DE8340CF-765D-49E5-9B43-BE733D695DC4}" srcOrd="0" destOrd="0" presId="urn:microsoft.com/office/officeart/2005/8/layout/orgChart1"/>
    <dgm:cxn modelId="{9925F5B2-CABF-4B53-B001-7105CDB460CD}" type="presParOf" srcId="{6EA49582-D9CA-4C59-97B5-0CA24BE4DFD3}" destId="{0F526BF9-1397-4EBB-A64A-CAD823893653}" srcOrd="1" destOrd="0" presId="urn:microsoft.com/office/officeart/2005/8/layout/orgChart1"/>
    <dgm:cxn modelId="{855CE027-CC8F-4DC3-9A84-805D12A44DD1}" type="presParOf" srcId="{0F526BF9-1397-4EBB-A64A-CAD823893653}" destId="{501C3F9D-A2DC-4293-9491-F8864E1CC514}" srcOrd="0" destOrd="0" presId="urn:microsoft.com/office/officeart/2005/8/layout/orgChart1"/>
    <dgm:cxn modelId="{1AFE19F7-FC42-4BAC-8134-F3017A6B479D}" type="presParOf" srcId="{501C3F9D-A2DC-4293-9491-F8864E1CC514}" destId="{6B215595-5C85-4245-8BD4-161A2CA8A4E3}" srcOrd="0" destOrd="0" presId="urn:microsoft.com/office/officeart/2005/8/layout/orgChart1"/>
    <dgm:cxn modelId="{67A0F2D3-5BC3-43D3-92FF-E708A26DBE77}" type="presParOf" srcId="{501C3F9D-A2DC-4293-9491-F8864E1CC514}" destId="{415FDDA0-8C59-4B3F-9EB4-3D99F0E3CAB2}" srcOrd="1" destOrd="0" presId="urn:microsoft.com/office/officeart/2005/8/layout/orgChart1"/>
    <dgm:cxn modelId="{437CFA6F-5B7A-4F6A-A68D-E31272476C3C}" type="presParOf" srcId="{0F526BF9-1397-4EBB-A64A-CAD823893653}" destId="{21F2767C-9A6C-4D94-B47B-A9CD2DC5C725}" srcOrd="1" destOrd="0" presId="urn:microsoft.com/office/officeart/2005/8/layout/orgChart1"/>
    <dgm:cxn modelId="{5B646279-15D6-4137-A1A3-277E4E65E5A0}" type="presParOf" srcId="{0F526BF9-1397-4EBB-A64A-CAD823893653}" destId="{5027D7E2-3C7B-463A-9582-339339D7AB51}" srcOrd="2" destOrd="0" presId="urn:microsoft.com/office/officeart/2005/8/layout/orgChart1"/>
    <dgm:cxn modelId="{98D00E26-FB0A-43AA-B0DF-8A988225B160}" type="presParOf" srcId="{6EA49582-D9CA-4C59-97B5-0CA24BE4DFD3}" destId="{DD6DD70F-4DB6-48DB-B3A9-B77CDD801520}" srcOrd="2" destOrd="0" presId="urn:microsoft.com/office/officeart/2005/8/layout/orgChart1"/>
    <dgm:cxn modelId="{8F898F0F-C31C-4E44-837B-7B7746BF72C9}" type="presParOf" srcId="{6EA49582-D9CA-4C59-97B5-0CA24BE4DFD3}" destId="{6B90217F-242E-43DD-B9F9-452104C14381}" srcOrd="3" destOrd="0" presId="urn:microsoft.com/office/officeart/2005/8/layout/orgChart1"/>
    <dgm:cxn modelId="{A9CA5632-F7A5-4B9C-99E3-B5D56F47AADC}" type="presParOf" srcId="{6B90217F-242E-43DD-B9F9-452104C14381}" destId="{3FD960BB-A1D5-47FF-A261-39F000D6638A}" srcOrd="0" destOrd="0" presId="urn:microsoft.com/office/officeart/2005/8/layout/orgChart1"/>
    <dgm:cxn modelId="{47BF97D5-8D66-4DB9-8F19-A460C88DF811}" type="presParOf" srcId="{3FD960BB-A1D5-47FF-A261-39F000D6638A}" destId="{50404CC6-EC7F-42EE-87DC-C67CB31CFF7E}" srcOrd="0" destOrd="0" presId="urn:microsoft.com/office/officeart/2005/8/layout/orgChart1"/>
    <dgm:cxn modelId="{197DC5DA-486E-4CE3-8B36-F629B07519FC}" type="presParOf" srcId="{3FD960BB-A1D5-47FF-A261-39F000D6638A}" destId="{1CFC2950-BD66-41B6-8AF9-CEAB4B6BC243}" srcOrd="1" destOrd="0" presId="urn:microsoft.com/office/officeart/2005/8/layout/orgChart1"/>
    <dgm:cxn modelId="{12FF1D51-4545-4DAC-B866-722D930FEE78}" type="presParOf" srcId="{6B90217F-242E-43DD-B9F9-452104C14381}" destId="{BC94B4AA-4820-4C78-8C70-FA41F1865D20}" srcOrd="1" destOrd="0" presId="urn:microsoft.com/office/officeart/2005/8/layout/orgChart1"/>
    <dgm:cxn modelId="{2FB1B3DD-0EEA-476E-A528-38F258EFCB3E}" type="presParOf" srcId="{6B90217F-242E-43DD-B9F9-452104C14381}" destId="{06374524-F0B3-4587-B616-6FCD447AF968}" srcOrd="2" destOrd="0" presId="urn:microsoft.com/office/officeart/2005/8/layout/orgChart1"/>
    <dgm:cxn modelId="{E9E839D3-5140-4005-B0F9-899B78760E9B}" type="presParOf" srcId="{6EA49582-D9CA-4C59-97B5-0CA24BE4DFD3}" destId="{40E9FE2F-789A-4748-92AC-4CC69C439C82}" srcOrd="4" destOrd="0" presId="urn:microsoft.com/office/officeart/2005/8/layout/orgChart1"/>
    <dgm:cxn modelId="{56EE211A-CFA3-4823-B9D7-5731FDDEC7EC}" type="presParOf" srcId="{6EA49582-D9CA-4C59-97B5-0CA24BE4DFD3}" destId="{3EFE075B-74FF-4DEB-BB95-AC64DEF7CC56}" srcOrd="5" destOrd="0" presId="urn:microsoft.com/office/officeart/2005/8/layout/orgChart1"/>
    <dgm:cxn modelId="{2A978B14-2F4C-46E8-883B-6F09D2197814}" type="presParOf" srcId="{3EFE075B-74FF-4DEB-BB95-AC64DEF7CC56}" destId="{E0C9A208-A998-46C5-B6D7-E5E299273239}" srcOrd="0" destOrd="0" presId="urn:microsoft.com/office/officeart/2005/8/layout/orgChart1"/>
    <dgm:cxn modelId="{353B05E0-D8FD-4AE3-9A95-262E1023EA97}" type="presParOf" srcId="{E0C9A208-A998-46C5-B6D7-E5E299273239}" destId="{9BCA9487-A8A3-40E3-AE59-73E1FEE84174}" srcOrd="0" destOrd="0" presId="urn:microsoft.com/office/officeart/2005/8/layout/orgChart1"/>
    <dgm:cxn modelId="{3AFA4BC9-4A04-4CB0-9838-025A2DB383B2}" type="presParOf" srcId="{E0C9A208-A998-46C5-B6D7-E5E299273239}" destId="{4428C233-373B-4DB1-B946-AC65BAE90690}" srcOrd="1" destOrd="0" presId="urn:microsoft.com/office/officeart/2005/8/layout/orgChart1"/>
    <dgm:cxn modelId="{2D733F25-4D54-474C-9194-C2FB9D545633}" type="presParOf" srcId="{3EFE075B-74FF-4DEB-BB95-AC64DEF7CC56}" destId="{C08A560F-A0DC-4DE3-8B2F-3C55D64A9B3F}" srcOrd="1" destOrd="0" presId="urn:microsoft.com/office/officeart/2005/8/layout/orgChart1"/>
    <dgm:cxn modelId="{63AF7B2E-1507-4F79-B663-FDCA46FF32A4}" type="presParOf" srcId="{3EFE075B-74FF-4DEB-BB95-AC64DEF7CC56}" destId="{23435C18-8F72-4273-BDE6-FAE3E3D32C7C}" srcOrd="2" destOrd="0" presId="urn:microsoft.com/office/officeart/2005/8/layout/orgChart1"/>
    <dgm:cxn modelId="{BB4E57F8-950A-4DB8-9E9C-9830198BBE01}" type="presParOf" srcId="{CE517318-120C-482D-8AC6-A0D530BF6F79}" destId="{1C1E48D3-7B01-4F4F-8099-7A9C0BD2BC11}"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A27A78-053F-4299-A672-FE1F06E9771E}"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B134AC8B-53F6-41D6-B5A3-6E64650CC9AC}">
      <dgm:prSet custT="1"/>
      <dgm:spPr/>
      <dgm:t>
        <a:bodyPr/>
        <a:lstStyle/>
        <a:p>
          <a:pPr rtl="0"/>
          <a:r>
            <a:rPr lang="it-IT" sz="1400" b="1" dirty="0"/>
            <a:t>4. Urbanistica ed Edilizia Privata – Pianificazione territoriale e gestione delle pratiche edilizie</a:t>
          </a:r>
          <a:endParaRPr lang="it-IT" sz="1400" dirty="0"/>
        </a:p>
      </dgm:t>
    </dgm:pt>
    <dgm:pt modelId="{F7E0856E-02F7-4256-BC93-532885F5B100}" type="parTrans" cxnId="{4D99A542-96DA-48F6-8737-A547433A9BD3}">
      <dgm:prSet/>
      <dgm:spPr/>
      <dgm:t>
        <a:bodyPr/>
        <a:lstStyle/>
        <a:p>
          <a:endParaRPr lang="it-IT" sz="1400"/>
        </a:p>
      </dgm:t>
    </dgm:pt>
    <dgm:pt modelId="{E213D842-771E-469D-B5ED-45EBCFCEC624}" type="sibTrans" cxnId="{4D99A542-96DA-48F6-8737-A547433A9BD3}">
      <dgm:prSet/>
      <dgm:spPr/>
      <dgm:t>
        <a:bodyPr/>
        <a:lstStyle/>
        <a:p>
          <a:endParaRPr lang="it-IT" sz="1400"/>
        </a:p>
      </dgm:t>
    </dgm:pt>
    <dgm:pt modelId="{89103860-CC07-4677-B8BD-2E7201790819}">
      <dgm:prSet custT="1"/>
      <dgm:spPr/>
      <dgm:t>
        <a:bodyPr/>
        <a:lstStyle/>
        <a:p>
          <a:pPr rtl="0"/>
          <a:r>
            <a:rPr lang="it-IT" sz="1400"/>
            <a:t>Selene Giusini</a:t>
          </a:r>
        </a:p>
      </dgm:t>
    </dgm:pt>
    <dgm:pt modelId="{374A2004-E380-4E9C-AEB7-6FF6A77DF163}" type="parTrans" cxnId="{CCA01A62-BCBE-4342-A019-EC8902029B41}">
      <dgm:prSet/>
      <dgm:spPr/>
      <dgm:t>
        <a:bodyPr/>
        <a:lstStyle/>
        <a:p>
          <a:endParaRPr lang="it-IT" sz="1400"/>
        </a:p>
      </dgm:t>
    </dgm:pt>
    <dgm:pt modelId="{954504CC-D554-425B-818F-A54514C9892C}" type="sibTrans" cxnId="{CCA01A62-BCBE-4342-A019-EC8902029B41}">
      <dgm:prSet/>
      <dgm:spPr/>
      <dgm:t>
        <a:bodyPr/>
        <a:lstStyle/>
        <a:p>
          <a:endParaRPr lang="it-IT" sz="1400"/>
        </a:p>
      </dgm:t>
    </dgm:pt>
    <dgm:pt modelId="{4B28C0CE-3062-44E6-B6AD-6E5C48759B19}">
      <dgm:prSet custT="1"/>
      <dgm:spPr/>
      <dgm:t>
        <a:bodyPr/>
        <a:lstStyle/>
        <a:p>
          <a:pPr rtl="0"/>
          <a:r>
            <a:rPr lang="it-IT" sz="1400"/>
            <a:t>Tommaso Vagnini</a:t>
          </a:r>
        </a:p>
      </dgm:t>
    </dgm:pt>
    <dgm:pt modelId="{1B4DF7D8-43CC-41BA-9777-3259528132F6}" type="parTrans" cxnId="{0CBA2A49-14FE-4D4B-8381-4210EA299D88}">
      <dgm:prSet/>
      <dgm:spPr/>
      <dgm:t>
        <a:bodyPr/>
        <a:lstStyle/>
        <a:p>
          <a:endParaRPr lang="it-IT" sz="1400"/>
        </a:p>
      </dgm:t>
    </dgm:pt>
    <dgm:pt modelId="{397906C9-D1E9-4B12-8507-FD9B0A8AA65D}" type="sibTrans" cxnId="{0CBA2A49-14FE-4D4B-8381-4210EA299D88}">
      <dgm:prSet/>
      <dgm:spPr/>
      <dgm:t>
        <a:bodyPr/>
        <a:lstStyle/>
        <a:p>
          <a:endParaRPr lang="it-IT" sz="1400"/>
        </a:p>
      </dgm:t>
    </dgm:pt>
    <dgm:pt modelId="{04C4DA72-5D9F-4A9F-BF4E-CEFB094E988D}" type="pres">
      <dgm:prSet presAssocID="{CBA27A78-053F-4299-A672-FE1F06E9771E}" presName="hierChild1" presStyleCnt="0">
        <dgm:presLayoutVars>
          <dgm:orgChart val="1"/>
          <dgm:chPref val="1"/>
          <dgm:dir/>
          <dgm:animOne val="branch"/>
          <dgm:animLvl val="lvl"/>
          <dgm:resizeHandles/>
        </dgm:presLayoutVars>
      </dgm:prSet>
      <dgm:spPr/>
    </dgm:pt>
    <dgm:pt modelId="{0EF45F30-4A3B-4C60-8793-CB70BFAB6CB6}" type="pres">
      <dgm:prSet presAssocID="{B134AC8B-53F6-41D6-B5A3-6E64650CC9AC}" presName="hierRoot1" presStyleCnt="0">
        <dgm:presLayoutVars>
          <dgm:hierBranch val="init"/>
        </dgm:presLayoutVars>
      </dgm:prSet>
      <dgm:spPr/>
    </dgm:pt>
    <dgm:pt modelId="{A6F66AEF-5F5A-4B9F-BC76-AE762AA0523C}" type="pres">
      <dgm:prSet presAssocID="{B134AC8B-53F6-41D6-B5A3-6E64650CC9AC}" presName="rootComposite1" presStyleCnt="0"/>
      <dgm:spPr/>
    </dgm:pt>
    <dgm:pt modelId="{03FDA20A-D279-4F3D-9926-2F13402E69DE}" type="pres">
      <dgm:prSet presAssocID="{B134AC8B-53F6-41D6-B5A3-6E64650CC9AC}" presName="rootText1" presStyleLbl="node0" presStyleIdx="0" presStyleCnt="1" custScaleX="380398">
        <dgm:presLayoutVars>
          <dgm:chPref val="3"/>
        </dgm:presLayoutVars>
      </dgm:prSet>
      <dgm:spPr/>
    </dgm:pt>
    <dgm:pt modelId="{8B13F4C2-5AAA-4ECC-B876-CE04478DB28B}" type="pres">
      <dgm:prSet presAssocID="{B134AC8B-53F6-41D6-B5A3-6E64650CC9AC}" presName="rootConnector1" presStyleLbl="node1" presStyleIdx="0" presStyleCnt="0"/>
      <dgm:spPr/>
    </dgm:pt>
    <dgm:pt modelId="{48A2933F-348F-48DF-898F-EE03975C381A}" type="pres">
      <dgm:prSet presAssocID="{B134AC8B-53F6-41D6-B5A3-6E64650CC9AC}" presName="hierChild2" presStyleCnt="0"/>
      <dgm:spPr/>
    </dgm:pt>
    <dgm:pt modelId="{0E831902-B51A-4C71-8BC7-7CCA77C8CC48}" type="pres">
      <dgm:prSet presAssocID="{374A2004-E380-4E9C-AEB7-6FF6A77DF163}" presName="Name37" presStyleLbl="parChTrans1D2" presStyleIdx="0" presStyleCnt="2"/>
      <dgm:spPr/>
    </dgm:pt>
    <dgm:pt modelId="{BC8D422F-7F8F-4F46-BBE6-839624B4C325}" type="pres">
      <dgm:prSet presAssocID="{89103860-CC07-4677-B8BD-2E7201790819}" presName="hierRoot2" presStyleCnt="0">
        <dgm:presLayoutVars>
          <dgm:hierBranch val="init"/>
        </dgm:presLayoutVars>
      </dgm:prSet>
      <dgm:spPr/>
    </dgm:pt>
    <dgm:pt modelId="{1BD9DE6D-737F-4155-A80A-8BC5AD3A1FA3}" type="pres">
      <dgm:prSet presAssocID="{89103860-CC07-4677-B8BD-2E7201790819}" presName="rootComposite" presStyleCnt="0"/>
      <dgm:spPr/>
    </dgm:pt>
    <dgm:pt modelId="{66DA62ED-3219-4F8D-98CE-4356F800CC03}" type="pres">
      <dgm:prSet presAssocID="{89103860-CC07-4677-B8BD-2E7201790819}" presName="rootText" presStyleLbl="node2" presStyleIdx="0" presStyleCnt="2">
        <dgm:presLayoutVars>
          <dgm:chPref val="3"/>
        </dgm:presLayoutVars>
      </dgm:prSet>
      <dgm:spPr/>
    </dgm:pt>
    <dgm:pt modelId="{6DD65FE7-2CD0-41AE-8E66-7CD3EE09A59C}" type="pres">
      <dgm:prSet presAssocID="{89103860-CC07-4677-B8BD-2E7201790819}" presName="rootConnector" presStyleLbl="node2" presStyleIdx="0" presStyleCnt="2"/>
      <dgm:spPr/>
    </dgm:pt>
    <dgm:pt modelId="{0D538BAD-F190-46F2-B94B-4EB67361CCBA}" type="pres">
      <dgm:prSet presAssocID="{89103860-CC07-4677-B8BD-2E7201790819}" presName="hierChild4" presStyleCnt="0"/>
      <dgm:spPr/>
    </dgm:pt>
    <dgm:pt modelId="{758E040F-CF47-4C01-B784-28B5D1B4D489}" type="pres">
      <dgm:prSet presAssocID="{89103860-CC07-4677-B8BD-2E7201790819}" presName="hierChild5" presStyleCnt="0"/>
      <dgm:spPr/>
    </dgm:pt>
    <dgm:pt modelId="{5EFE5DCD-53BB-4A5E-A310-260E32FFADB4}" type="pres">
      <dgm:prSet presAssocID="{1B4DF7D8-43CC-41BA-9777-3259528132F6}" presName="Name37" presStyleLbl="parChTrans1D2" presStyleIdx="1" presStyleCnt="2"/>
      <dgm:spPr/>
    </dgm:pt>
    <dgm:pt modelId="{1C431850-7667-425E-99F7-F27728F9BA06}" type="pres">
      <dgm:prSet presAssocID="{4B28C0CE-3062-44E6-B6AD-6E5C48759B19}" presName="hierRoot2" presStyleCnt="0">
        <dgm:presLayoutVars>
          <dgm:hierBranch val="init"/>
        </dgm:presLayoutVars>
      </dgm:prSet>
      <dgm:spPr/>
    </dgm:pt>
    <dgm:pt modelId="{1457F529-3BB7-40AD-84EB-68D55AF9EF26}" type="pres">
      <dgm:prSet presAssocID="{4B28C0CE-3062-44E6-B6AD-6E5C48759B19}" presName="rootComposite" presStyleCnt="0"/>
      <dgm:spPr/>
    </dgm:pt>
    <dgm:pt modelId="{1DB84D00-3706-4B5D-9AA2-23B154E9E905}" type="pres">
      <dgm:prSet presAssocID="{4B28C0CE-3062-44E6-B6AD-6E5C48759B19}" presName="rootText" presStyleLbl="node2" presStyleIdx="1" presStyleCnt="2">
        <dgm:presLayoutVars>
          <dgm:chPref val="3"/>
        </dgm:presLayoutVars>
      </dgm:prSet>
      <dgm:spPr/>
    </dgm:pt>
    <dgm:pt modelId="{CDC2B436-D3A3-4D29-AB5D-345A7A109DA4}" type="pres">
      <dgm:prSet presAssocID="{4B28C0CE-3062-44E6-B6AD-6E5C48759B19}" presName="rootConnector" presStyleLbl="node2" presStyleIdx="1" presStyleCnt="2"/>
      <dgm:spPr/>
    </dgm:pt>
    <dgm:pt modelId="{8AD3CD90-A8EA-42A6-B515-57D7289E7F37}" type="pres">
      <dgm:prSet presAssocID="{4B28C0CE-3062-44E6-B6AD-6E5C48759B19}" presName="hierChild4" presStyleCnt="0"/>
      <dgm:spPr/>
    </dgm:pt>
    <dgm:pt modelId="{AA6799EE-06E7-4C69-B294-07F1AF031681}" type="pres">
      <dgm:prSet presAssocID="{4B28C0CE-3062-44E6-B6AD-6E5C48759B19}" presName="hierChild5" presStyleCnt="0"/>
      <dgm:spPr/>
    </dgm:pt>
    <dgm:pt modelId="{B3EEED08-2535-4BCB-A170-8BA796C5A4B6}" type="pres">
      <dgm:prSet presAssocID="{B134AC8B-53F6-41D6-B5A3-6E64650CC9AC}" presName="hierChild3" presStyleCnt="0"/>
      <dgm:spPr/>
    </dgm:pt>
  </dgm:ptLst>
  <dgm:cxnLst>
    <dgm:cxn modelId="{F8FFB608-3BDE-4219-BBD8-C7435108D05F}" type="presOf" srcId="{1B4DF7D8-43CC-41BA-9777-3259528132F6}" destId="{5EFE5DCD-53BB-4A5E-A310-260E32FFADB4}" srcOrd="0" destOrd="0" presId="urn:microsoft.com/office/officeart/2005/8/layout/orgChart1"/>
    <dgm:cxn modelId="{CCA01A62-BCBE-4342-A019-EC8902029B41}" srcId="{B134AC8B-53F6-41D6-B5A3-6E64650CC9AC}" destId="{89103860-CC07-4677-B8BD-2E7201790819}" srcOrd="0" destOrd="0" parTransId="{374A2004-E380-4E9C-AEB7-6FF6A77DF163}" sibTransId="{954504CC-D554-425B-818F-A54514C9892C}"/>
    <dgm:cxn modelId="{7B2C2942-165D-4A6A-B94E-90661B86B4CD}" type="presOf" srcId="{89103860-CC07-4677-B8BD-2E7201790819}" destId="{66DA62ED-3219-4F8D-98CE-4356F800CC03}" srcOrd="0" destOrd="0" presId="urn:microsoft.com/office/officeart/2005/8/layout/orgChart1"/>
    <dgm:cxn modelId="{4D99A542-96DA-48F6-8737-A547433A9BD3}" srcId="{CBA27A78-053F-4299-A672-FE1F06E9771E}" destId="{B134AC8B-53F6-41D6-B5A3-6E64650CC9AC}" srcOrd="0" destOrd="0" parTransId="{F7E0856E-02F7-4256-BC93-532885F5B100}" sibTransId="{E213D842-771E-469D-B5ED-45EBCFCEC624}"/>
    <dgm:cxn modelId="{91758A43-DCDF-4EB6-9A84-8030000A39D6}" type="presOf" srcId="{374A2004-E380-4E9C-AEB7-6FF6A77DF163}" destId="{0E831902-B51A-4C71-8BC7-7CCA77C8CC48}" srcOrd="0" destOrd="0" presId="urn:microsoft.com/office/officeart/2005/8/layout/orgChart1"/>
    <dgm:cxn modelId="{0CBA2A49-14FE-4D4B-8381-4210EA299D88}" srcId="{B134AC8B-53F6-41D6-B5A3-6E64650CC9AC}" destId="{4B28C0CE-3062-44E6-B6AD-6E5C48759B19}" srcOrd="1" destOrd="0" parTransId="{1B4DF7D8-43CC-41BA-9777-3259528132F6}" sibTransId="{397906C9-D1E9-4B12-8507-FD9B0A8AA65D}"/>
    <dgm:cxn modelId="{FA047953-8C64-4B5D-8CF0-91FB1384CDE1}" type="presOf" srcId="{B134AC8B-53F6-41D6-B5A3-6E64650CC9AC}" destId="{8B13F4C2-5AAA-4ECC-B876-CE04478DB28B}" srcOrd="1" destOrd="0" presId="urn:microsoft.com/office/officeart/2005/8/layout/orgChart1"/>
    <dgm:cxn modelId="{9DDFC073-030B-494D-81A1-580A6CEC3573}" type="presOf" srcId="{4B28C0CE-3062-44E6-B6AD-6E5C48759B19}" destId="{1DB84D00-3706-4B5D-9AA2-23B154E9E905}" srcOrd="0" destOrd="0" presId="urn:microsoft.com/office/officeart/2005/8/layout/orgChart1"/>
    <dgm:cxn modelId="{0C7BFA73-10A4-469E-8FF4-B0220959681A}" type="presOf" srcId="{B134AC8B-53F6-41D6-B5A3-6E64650CC9AC}" destId="{03FDA20A-D279-4F3D-9926-2F13402E69DE}" srcOrd="0" destOrd="0" presId="urn:microsoft.com/office/officeart/2005/8/layout/orgChart1"/>
    <dgm:cxn modelId="{1B1EB990-DAFB-4B07-8496-EEFBE8C333DA}" type="presOf" srcId="{4B28C0CE-3062-44E6-B6AD-6E5C48759B19}" destId="{CDC2B436-D3A3-4D29-AB5D-345A7A109DA4}" srcOrd="1" destOrd="0" presId="urn:microsoft.com/office/officeart/2005/8/layout/orgChart1"/>
    <dgm:cxn modelId="{7EC5BAAF-5FCE-41D4-BDE1-129878547839}" type="presOf" srcId="{CBA27A78-053F-4299-A672-FE1F06E9771E}" destId="{04C4DA72-5D9F-4A9F-BF4E-CEFB094E988D}" srcOrd="0" destOrd="0" presId="urn:microsoft.com/office/officeart/2005/8/layout/orgChart1"/>
    <dgm:cxn modelId="{540C57C9-CA2D-492F-8703-3E6F57045466}" type="presOf" srcId="{89103860-CC07-4677-B8BD-2E7201790819}" destId="{6DD65FE7-2CD0-41AE-8E66-7CD3EE09A59C}" srcOrd="1" destOrd="0" presId="urn:microsoft.com/office/officeart/2005/8/layout/orgChart1"/>
    <dgm:cxn modelId="{65EDF16F-555F-41AC-94FE-2DB7134A1195}" type="presParOf" srcId="{04C4DA72-5D9F-4A9F-BF4E-CEFB094E988D}" destId="{0EF45F30-4A3B-4C60-8793-CB70BFAB6CB6}" srcOrd="0" destOrd="0" presId="urn:microsoft.com/office/officeart/2005/8/layout/orgChart1"/>
    <dgm:cxn modelId="{A3FFB23E-CFB0-41AC-B957-72B513549A7B}" type="presParOf" srcId="{0EF45F30-4A3B-4C60-8793-CB70BFAB6CB6}" destId="{A6F66AEF-5F5A-4B9F-BC76-AE762AA0523C}" srcOrd="0" destOrd="0" presId="urn:microsoft.com/office/officeart/2005/8/layout/orgChart1"/>
    <dgm:cxn modelId="{D81531FC-56CE-4C42-BB97-AC276808C59A}" type="presParOf" srcId="{A6F66AEF-5F5A-4B9F-BC76-AE762AA0523C}" destId="{03FDA20A-D279-4F3D-9926-2F13402E69DE}" srcOrd="0" destOrd="0" presId="urn:microsoft.com/office/officeart/2005/8/layout/orgChart1"/>
    <dgm:cxn modelId="{090DF0E0-31BF-4CD2-8D4B-96DA87FA82B0}" type="presParOf" srcId="{A6F66AEF-5F5A-4B9F-BC76-AE762AA0523C}" destId="{8B13F4C2-5AAA-4ECC-B876-CE04478DB28B}" srcOrd="1" destOrd="0" presId="urn:microsoft.com/office/officeart/2005/8/layout/orgChart1"/>
    <dgm:cxn modelId="{3596F286-96D1-4ABA-8E26-E82787AF4E00}" type="presParOf" srcId="{0EF45F30-4A3B-4C60-8793-CB70BFAB6CB6}" destId="{48A2933F-348F-48DF-898F-EE03975C381A}" srcOrd="1" destOrd="0" presId="urn:microsoft.com/office/officeart/2005/8/layout/orgChart1"/>
    <dgm:cxn modelId="{B03FCD6D-4D0F-4A6A-9CE7-E7272DE97F85}" type="presParOf" srcId="{48A2933F-348F-48DF-898F-EE03975C381A}" destId="{0E831902-B51A-4C71-8BC7-7CCA77C8CC48}" srcOrd="0" destOrd="0" presId="urn:microsoft.com/office/officeart/2005/8/layout/orgChart1"/>
    <dgm:cxn modelId="{5F6C0E7E-15C9-41C5-A2CA-A86909E20A6F}" type="presParOf" srcId="{48A2933F-348F-48DF-898F-EE03975C381A}" destId="{BC8D422F-7F8F-4F46-BBE6-839624B4C325}" srcOrd="1" destOrd="0" presId="urn:microsoft.com/office/officeart/2005/8/layout/orgChart1"/>
    <dgm:cxn modelId="{C5540553-788C-4953-8900-6205925E1480}" type="presParOf" srcId="{BC8D422F-7F8F-4F46-BBE6-839624B4C325}" destId="{1BD9DE6D-737F-4155-A80A-8BC5AD3A1FA3}" srcOrd="0" destOrd="0" presId="urn:microsoft.com/office/officeart/2005/8/layout/orgChart1"/>
    <dgm:cxn modelId="{E00E8D35-0645-489B-9D8E-549BA0F1F775}" type="presParOf" srcId="{1BD9DE6D-737F-4155-A80A-8BC5AD3A1FA3}" destId="{66DA62ED-3219-4F8D-98CE-4356F800CC03}" srcOrd="0" destOrd="0" presId="urn:microsoft.com/office/officeart/2005/8/layout/orgChart1"/>
    <dgm:cxn modelId="{5C42BA42-5F98-485D-9F9E-270C56443DF7}" type="presParOf" srcId="{1BD9DE6D-737F-4155-A80A-8BC5AD3A1FA3}" destId="{6DD65FE7-2CD0-41AE-8E66-7CD3EE09A59C}" srcOrd="1" destOrd="0" presId="urn:microsoft.com/office/officeart/2005/8/layout/orgChart1"/>
    <dgm:cxn modelId="{A39A2B21-320C-44E0-8E6F-2D41257FF68D}" type="presParOf" srcId="{BC8D422F-7F8F-4F46-BBE6-839624B4C325}" destId="{0D538BAD-F190-46F2-B94B-4EB67361CCBA}" srcOrd="1" destOrd="0" presId="urn:microsoft.com/office/officeart/2005/8/layout/orgChart1"/>
    <dgm:cxn modelId="{E6B6D651-81E6-4C93-A84E-42041D705A6D}" type="presParOf" srcId="{BC8D422F-7F8F-4F46-BBE6-839624B4C325}" destId="{758E040F-CF47-4C01-B784-28B5D1B4D489}" srcOrd="2" destOrd="0" presId="urn:microsoft.com/office/officeart/2005/8/layout/orgChart1"/>
    <dgm:cxn modelId="{EDDB91FE-6BA5-4A05-BE27-D4F5E346F71F}" type="presParOf" srcId="{48A2933F-348F-48DF-898F-EE03975C381A}" destId="{5EFE5DCD-53BB-4A5E-A310-260E32FFADB4}" srcOrd="2" destOrd="0" presId="urn:microsoft.com/office/officeart/2005/8/layout/orgChart1"/>
    <dgm:cxn modelId="{91CBCC18-04D8-41FC-8DA4-625C43584030}" type="presParOf" srcId="{48A2933F-348F-48DF-898F-EE03975C381A}" destId="{1C431850-7667-425E-99F7-F27728F9BA06}" srcOrd="3" destOrd="0" presId="urn:microsoft.com/office/officeart/2005/8/layout/orgChart1"/>
    <dgm:cxn modelId="{EE425C17-CCAE-45F3-A8F7-0EE1107DB278}" type="presParOf" srcId="{1C431850-7667-425E-99F7-F27728F9BA06}" destId="{1457F529-3BB7-40AD-84EB-68D55AF9EF26}" srcOrd="0" destOrd="0" presId="urn:microsoft.com/office/officeart/2005/8/layout/orgChart1"/>
    <dgm:cxn modelId="{EFA960DA-4AEA-45E9-9026-BDEFDDF0A728}" type="presParOf" srcId="{1457F529-3BB7-40AD-84EB-68D55AF9EF26}" destId="{1DB84D00-3706-4B5D-9AA2-23B154E9E905}" srcOrd="0" destOrd="0" presId="urn:microsoft.com/office/officeart/2005/8/layout/orgChart1"/>
    <dgm:cxn modelId="{3B210138-DCD1-4043-A22C-92B881EFF04E}" type="presParOf" srcId="{1457F529-3BB7-40AD-84EB-68D55AF9EF26}" destId="{CDC2B436-D3A3-4D29-AB5D-345A7A109DA4}" srcOrd="1" destOrd="0" presId="urn:microsoft.com/office/officeart/2005/8/layout/orgChart1"/>
    <dgm:cxn modelId="{E7730F1F-C201-471C-B635-1C1B259091A6}" type="presParOf" srcId="{1C431850-7667-425E-99F7-F27728F9BA06}" destId="{8AD3CD90-A8EA-42A6-B515-57D7289E7F37}" srcOrd="1" destOrd="0" presId="urn:microsoft.com/office/officeart/2005/8/layout/orgChart1"/>
    <dgm:cxn modelId="{7F474E79-ECB1-4DCD-920C-E714E5F9224B}" type="presParOf" srcId="{1C431850-7667-425E-99F7-F27728F9BA06}" destId="{AA6799EE-06E7-4C69-B294-07F1AF031681}" srcOrd="2" destOrd="0" presId="urn:microsoft.com/office/officeart/2005/8/layout/orgChart1"/>
    <dgm:cxn modelId="{64272680-9805-43B6-85F1-081AFB888C99}" type="presParOf" srcId="{0EF45F30-4A3B-4C60-8793-CB70BFAB6CB6}" destId="{B3EEED08-2535-4BCB-A170-8BA796C5A4B6}" srcOrd="2" destOrd="0" presId="urn:microsoft.com/office/officeart/2005/8/layout/orgChart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34F12FF-6F57-4C27-8DE7-CF874DE1E8DB}"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60A04028-F399-4092-836A-ED4380C89CFD}">
      <dgm:prSet custT="1"/>
      <dgm:spPr/>
      <dgm:t>
        <a:bodyPr/>
        <a:lstStyle/>
        <a:p>
          <a:pPr rtl="0"/>
          <a:r>
            <a:rPr lang="it-IT" sz="1400" b="1" dirty="0"/>
            <a:t>5. Servizi al Cittadino – Supporto ai cittadini per pratiche amministrative e servizi sociali</a:t>
          </a:r>
          <a:endParaRPr lang="it-IT" sz="1400" dirty="0"/>
        </a:p>
      </dgm:t>
    </dgm:pt>
    <dgm:pt modelId="{C25A29B9-CE17-46FF-8633-0D267A02B8C1}" type="parTrans" cxnId="{237EDC80-B971-475D-B332-DD82A296DA4E}">
      <dgm:prSet/>
      <dgm:spPr/>
      <dgm:t>
        <a:bodyPr/>
        <a:lstStyle/>
        <a:p>
          <a:endParaRPr lang="it-IT"/>
        </a:p>
      </dgm:t>
    </dgm:pt>
    <dgm:pt modelId="{491A6E73-B67F-4526-A9DF-B02B435A1D54}" type="sibTrans" cxnId="{237EDC80-B971-475D-B332-DD82A296DA4E}">
      <dgm:prSet/>
      <dgm:spPr/>
      <dgm:t>
        <a:bodyPr/>
        <a:lstStyle/>
        <a:p>
          <a:endParaRPr lang="it-IT"/>
        </a:p>
      </dgm:t>
    </dgm:pt>
    <dgm:pt modelId="{A9C44E04-94CB-4D01-8324-B958D3AB208D}">
      <dgm:prSet/>
      <dgm:spPr/>
      <dgm:t>
        <a:bodyPr/>
        <a:lstStyle/>
        <a:p>
          <a:pPr rtl="0"/>
          <a:r>
            <a:rPr lang="it-IT"/>
            <a:t>Jessica Grottoli</a:t>
          </a:r>
        </a:p>
      </dgm:t>
    </dgm:pt>
    <dgm:pt modelId="{B1EA90C9-1E18-457D-BC42-C5ABF876B2EB}" type="parTrans" cxnId="{94F7C2C2-44E7-4F77-8873-A5281EC1CCC0}">
      <dgm:prSet/>
      <dgm:spPr/>
      <dgm:t>
        <a:bodyPr/>
        <a:lstStyle/>
        <a:p>
          <a:endParaRPr lang="it-IT"/>
        </a:p>
      </dgm:t>
    </dgm:pt>
    <dgm:pt modelId="{D524A129-4F29-4A18-955F-9CAE45F208BE}" type="sibTrans" cxnId="{94F7C2C2-44E7-4F77-8873-A5281EC1CCC0}">
      <dgm:prSet/>
      <dgm:spPr/>
      <dgm:t>
        <a:bodyPr/>
        <a:lstStyle/>
        <a:p>
          <a:endParaRPr lang="it-IT"/>
        </a:p>
      </dgm:t>
    </dgm:pt>
    <dgm:pt modelId="{3A427EB7-C5ED-49D0-A580-B466180B8F64}">
      <dgm:prSet/>
      <dgm:spPr/>
      <dgm:t>
        <a:bodyPr/>
        <a:lstStyle/>
        <a:p>
          <a:pPr rtl="0"/>
          <a:r>
            <a:rPr lang="it-IT"/>
            <a:t>Carmen Pacini</a:t>
          </a:r>
        </a:p>
      </dgm:t>
    </dgm:pt>
    <dgm:pt modelId="{92D6D7F2-8926-4B01-9D8F-E9565095E580}" type="parTrans" cxnId="{32999878-6257-43C6-85A4-D4CAB3831B21}">
      <dgm:prSet/>
      <dgm:spPr/>
      <dgm:t>
        <a:bodyPr/>
        <a:lstStyle/>
        <a:p>
          <a:endParaRPr lang="it-IT"/>
        </a:p>
      </dgm:t>
    </dgm:pt>
    <dgm:pt modelId="{65DA5F01-FE66-454C-895D-E259F47B9572}" type="sibTrans" cxnId="{32999878-6257-43C6-85A4-D4CAB3831B21}">
      <dgm:prSet/>
      <dgm:spPr/>
      <dgm:t>
        <a:bodyPr/>
        <a:lstStyle/>
        <a:p>
          <a:endParaRPr lang="it-IT"/>
        </a:p>
      </dgm:t>
    </dgm:pt>
    <dgm:pt modelId="{9F95BBF5-0066-490A-AE35-4FFCBE9DB3FE}">
      <dgm:prSet/>
      <dgm:spPr/>
      <dgm:t>
        <a:bodyPr/>
        <a:lstStyle/>
        <a:p>
          <a:pPr rtl="0"/>
          <a:r>
            <a:rPr lang="it-IT"/>
            <a:t>Raffaella Pieri</a:t>
          </a:r>
        </a:p>
      </dgm:t>
    </dgm:pt>
    <dgm:pt modelId="{FBF84AFA-1EA2-4679-93C2-9586D2325234}" type="parTrans" cxnId="{EA5C53EE-7792-47A0-8C97-85B92571B262}">
      <dgm:prSet/>
      <dgm:spPr/>
      <dgm:t>
        <a:bodyPr/>
        <a:lstStyle/>
        <a:p>
          <a:endParaRPr lang="it-IT"/>
        </a:p>
      </dgm:t>
    </dgm:pt>
    <dgm:pt modelId="{1FAB044A-D0E3-4017-A374-160B16B7966E}" type="sibTrans" cxnId="{EA5C53EE-7792-47A0-8C97-85B92571B262}">
      <dgm:prSet/>
      <dgm:spPr/>
      <dgm:t>
        <a:bodyPr/>
        <a:lstStyle/>
        <a:p>
          <a:endParaRPr lang="it-IT"/>
        </a:p>
      </dgm:t>
    </dgm:pt>
    <dgm:pt modelId="{0318B5FB-8E9E-48EE-9BEA-6AA6D16ED57D}">
      <dgm:prSet/>
      <dgm:spPr/>
      <dgm:t>
        <a:bodyPr/>
        <a:lstStyle/>
        <a:p>
          <a:pPr rtl="0"/>
          <a:r>
            <a:rPr lang="it-IT"/>
            <a:t>Monica Arduini</a:t>
          </a:r>
        </a:p>
      </dgm:t>
    </dgm:pt>
    <dgm:pt modelId="{EE4D786C-347B-4CE8-8822-3075E5F61AA4}" type="parTrans" cxnId="{C5CDDE9F-6392-47F9-8016-C30EC6508695}">
      <dgm:prSet/>
      <dgm:spPr/>
      <dgm:t>
        <a:bodyPr/>
        <a:lstStyle/>
        <a:p>
          <a:endParaRPr lang="it-IT"/>
        </a:p>
      </dgm:t>
    </dgm:pt>
    <dgm:pt modelId="{0EDCC6B7-001F-4EE9-9DDF-B18EE1451DB0}" type="sibTrans" cxnId="{C5CDDE9F-6392-47F9-8016-C30EC6508695}">
      <dgm:prSet/>
      <dgm:spPr/>
      <dgm:t>
        <a:bodyPr/>
        <a:lstStyle/>
        <a:p>
          <a:endParaRPr lang="it-IT"/>
        </a:p>
      </dgm:t>
    </dgm:pt>
    <dgm:pt modelId="{B48F31B7-9410-4C3C-9FC1-4F9621EB30BB}" type="pres">
      <dgm:prSet presAssocID="{D34F12FF-6F57-4C27-8DE7-CF874DE1E8DB}" presName="hierChild1" presStyleCnt="0">
        <dgm:presLayoutVars>
          <dgm:orgChart val="1"/>
          <dgm:chPref val="1"/>
          <dgm:dir/>
          <dgm:animOne val="branch"/>
          <dgm:animLvl val="lvl"/>
          <dgm:resizeHandles/>
        </dgm:presLayoutVars>
      </dgm:prSet>
      <dgm:spPr/>
    </dgm:pt>
    <dgm:pt modelId="{2AD0A7A5-4221-4125-B73E-4861AB12C79F}" type="pres">
      <dgm:prSet presAssocID="{60A04028-F399-4092-836A-ED4380C89CFD}" presName="hierRoot1" presStyleCnt="0">
        <dgm:presLayoutVars>
          <dgm:hierBranch val="init"/>
        </dgm:presLayoutVars>
      </dgm:prSet>
      <dgm:spPr/>
    </dgm:pt>
    <dgm:pt modelId="{CB2D9F27-FD99-4E86-A87E-973DDD39C90E}" type="pres">
      <dgm:prSet presAssocID="{60A04028-F399-4092-836A-ED4380C89CFD}" presName="rootComposite1" presStyleCnt="0"/>
      <dgm:spPr/>
    </dgm:pt>
    <dgm:pt modelId="{AFEDC052-6704-46FB-9468-8E320C1F675A}" type="pres">
      <dgm:prSet presAssocID="{60A04028-F399-4092-836A-ED4380C89CFD}" presName="rootText1" presStyleLbl="node0" presStyleIdx="0" presStyleCnt="1" custScaleX="232274">
        <dgm:presLayoutVars>
          <dgm:chPref val="3"/>
        </dgm:presLayoutVars>
      </dgm:prSet>
      <dgm:spPr/>
    </dgm:pt>
    <dgm:pt modelId="{8EDBA76A-2A2D-4334-8E22-85BF335BEE79}" type="pres">
      <dgm:prSet presAssocID="{60A04028-F399-4092-836A-ED4380C89CFD}" presName="rootConnector1" presStyleLbl="node1" presStyleIdx="0" presStyleCnt="0"/>
      <dgm:spPr/>
    </dgm:pt>
    <dgm:pt modelId="{28D90CA3-AFA2-4344-8676-9D12D0F1AE52}" type="pres">
      <dgm:prSet presAssocID="{60A04028-F399-4092-836A-ED4380C89CFD}" presName="hierChild2" presStyleCnt="0"/>
      <dgm:spPr/>
    </dgm:pt>
    <dgm:pt modelId="{718CB3B3-8249-41F6-BE2F-7719B952EC5D}" type="pres">
      <dgm:prSet presAssocID="{B1EA90C9-1E18-457D-BC42-C5ABF876B2EB}" presName="Name37" presStyleLbl="parChTrans1D2" presStyleIdx="0" presStyleCnt="4"/>
      <dgm:spPr/>
    </dgm:pt>
    <dgm:pt modelId="{B7405D52-0784-4ED0-94C9-A24AA50734F3}" type="pres">
      <dgm:prSet presAssocID="{A9C44E04-94CB-4D01-8324-B958D3AB208D}" presName="hierRoot2" presStyleCnt="0">
        <dgm:presLayoutVars>
          <dgm:hierBranch val="init"/>
        </dgm:presLayoutVars>
      </dgm:prSet>
      <dgm:spPr/>
    </dgm:pt>
    <dgm:pt modelId="{152F96F1-76E1-4E62-9793-734EA12B6C09}" type="pres">
      <dgm:prSet presAssocID="{A9C44E04-94CB-4D01-8324-B958D3AB208D}" presName="rootComposite" presStyleCnt="0"/>
      <dgm:spPr/>
    </dgm:pt>
    <dgm:pt modelId="{B113160A-7F3D-45E9-9006-DA8A3156EE97}" type="pres">
      <dgm:prSet presAssocID="{A9C44E04-94CB-4D01-8324-B958D3AB208D}" presName="rootText" presStyleLbl="node2" presStyleIdx="0" presStyleCnt="4" custLinFactNeighborX="14164" custLinFactNeighborY="5766">
        <dgm:presLayoutVars>
          <dgm:chPref val="3"/>
        </dgm:presLayoutVars>
      </dgm:prSet>
      <dgm:spPr/>
    </dgm:pt>
    <dgm:pt modelId="{1984374F-1322-405C-B76F-EB49C63566C6}" type="pres">
      <dgm:prSet presAssocID="{A9C44E04-94CB-4D01-8324-B958D3AB208D}" presName="rootConnector" presStyleLbl="node2" presStyleIdx="0" presStyleCnt="4"/>
      <dgm:spPr/>
    </dgm:pt>
    <dgm:pt modelId="{7CB12697-8D87-4C15-B28B-4B064846D500}" type="pres">
      <dgm:prSet presAssocID="{A9C44E04-94CB-4D01-8324-B958D3AB208D}" presName="hierChild4" presStyleCnt="0"/>
      <dgm:spPr/>
    </dgm:pt>
    <dgm:pt modelId="{5871748F-EE6B-4AD7-811F-E6E56B2AC38C}" type="pres">
      <dgm:prSet presAssocID="{A9C44E04-94CB-4D01-8324-B958D3AB208D}" presName="hierChild5" presStyleCnt="0"/>
      <dgm:spPr/>
    </dgm:pt>
    <dgm:pt modelId="{2C3D2FDF-BE31-4436-BAE6-70E8291E6CBD}" type="pres">
      <dgm:prSet presAssocID="{92D6D7F2-8926-4B01-9D8F-E9565095E580}" presName="Name37" presStyleLbl="parChTrans1D2" presStyleIdx="1" presStyleCnt="4"/>
      <dgm:spPr/>
    </dgm:pt>
    <dgm:pt modelId="{31BBDC78-BACF-4D3B-9876-EAA0CDD7E6AE}" type="pres">
      <dgm:prSet presAssocID="{3A427EB7-C5ED-49D0-A580-B466180B8F64}" presName="hierRoot2" presStyleCnt="0">
        <dgm:presLayoutVars>
          <dgm:hierBranch val="init"/>
        </dgm:presLayoutVars>
      </dgm:prSet>
      <dgm:spPr/>
    </dgm:pt>
    <dgm:pt modelId="{616FCE1A-1C8D-4A52-9FC2-2661D7B9E9A3}" type="pres">
      <dgm:prSet presAssocID="{3A427EB7-C5ED-49D0-A580-B466180B8F64}" presName="rootComposite" presStyleCnt="0"/>
      <dgm:spPr/>
    </dgm:pt>
    <dgm:pt modelId="{C64B897C-1075-42D5-B6BE-5DBAF0A43A5D}" type="pres">
      <dgm:prSet presAssocID="{3A427EB7-C5ED-49D0-A580-B466180B8F64}" presName="rootText" presStyleLbl="node2" presStyleIdx="1" presStyleCnt="4">
        <dgm:presLayoutVars>
          <dgm:chPref val="3"/>
        </dgm:presLayoutVars>
      </dgm:prSet>
      <dgm:spPr/>
    </dgm:pt>
    <dgm:pt modelId="{A72FA288-6992-4D13-8E9F-9C2611170D79}" type="pres">
      <dgm:prSet presAssocID="{3A427EB7-C5ED-49D0-A580-B466180B8F64}" presName="rootConnector" presStyleLbl="node2" presStyleIdx="1" presStyleCnt="4"/>
      <dgm:spPr/>
    </dgm:pt>
    <dgm:pt modelId="{891AAC1F-69AA-40A5-B232-38EF4B56448D}" type="pres">
      <dgm:prSet presAssocID="{3A427EB7-C5ED-49D0-A580-B466180B8F64}" presName="hierChild4" presStyleCnt="0"/>
      <dgm:spPr/>
    </dgm:pt>
    <dgm:pt modelId="{6CAB6030-96E5-4237-A528-76E0033CAA20}" type="pres">
      <dgm:prSet presAssocID="{3A427EB7-C5ED-49D0-A580-B466180B8F64}" presName="hierChild5" presStyleCnt="0"/>
      <dgm:spPr/>
    </dgm:pt>
    <dgm:pt modelId="{2B368757-4F6A-4F6B-83BD-DECCE5BAF080}" type="pres">
      <dgm:prSet presAssocID="{FBF84AFA-1EA2-4679-93C2-9586D2325234}" presName="Name37" presStyleLbl="parChTrans1D2" presStyleIdx="2" presStyleCnt="4"/>
      <dgm:spPr/>
    </dgm:pt>
    <dgm:pt modelId="{7FA07F9D-B1A7-48F0-8615-2F2B47ED80EA}" type="pres">
      <dgm:prSet presAssocID="{9F95BBF5-0066-490A-AE35-4FFCBE9DB3FE}" presName="hierRoot2" presStyleCnt="0">
        <dgm:presLayoutVars>
          <dgm:hierBranch val="init"/>
        </dgm:presLayoutVars>
      </dgm:prSet>
      <dgm:spPr/>
    </dgm:pt>
    <dgm:pt modelId="{D510A5BA-3296-422E-BAE3-86EFABD50C60}" type="pres">
      <dgm:prSet presAssocID="{9F95BBF5-0066-490A-AE35-4FFCBE9DB3FE}" presName="rootComposite" presStyleCnt="0"/>
      <dgm:spPr/>
    </dgm:pt>
    <dgm:pt modelId="{BF0CFD26-B620-4932-BB32-1F8790C080B9}" type="pres">
      <dgm:prSet presAssocID="{9F95BBF5-0066-490A-AE35-4FFCBE9DB3FE}" presName="rootText" presStyleLbl="node2" presStyleIdx="2" presStyleCnt="4" custLinFactNeighborX="-18315" custLinFactNeighborY="559">
        <dgm:presLayoutVars>
          <dgm:chPref val="3"/>
        </dgm:presLayoutVars>
      </dgm:prSet>
      <dgm:spPr/>
    </dgm:pt>
    <dgm:pt modelId="{09C79A52-220F-421F-A165-6130413B0A2E}" type="pres">
      <dgm:prSet presAssocID="{9F95BBF5-0066-490A-AE35-4FFCBE9DB3FE}" presName="rootConnector" presStyleLbl="node2" presStyleIdx="2" presStyleCnt="4"/>
      <dgm:spPr/>
    </dgm:pt>
    <dgm:pt modelId="{E29AE0E6-5A94-46F7-89C2-B1A6D7FD2B24}" type="pres">
      <dgm:prSet presAssocID="{9F95BBF5-0066-490A-AE35-4FFCBE9DB3FE}" presName="hierChild4" presStyleCnt="0"/>
      <dgm:spPr/>
    </dgm:pt>
    <dgm:pt modelId="{385DEA14-D6AB-4EB1-A4CA-FBACD95183FD}" type="pres">
      <dgm:prSet presAssocID="{9F95BBF5-0066-490A-AE35-4FFCBE9DB3FE}" presName="hierChild5" presStyleCnt="0"/>
      <dgm:spPr/>
    </dgm:pt>
    <dgm:pt modelId="{9A153CA6-C2E9-49D5-AFAA-31748925788E}" type="pres">
      <dgm:prSet presAssocID="{EE4D786C-347B-4CE8-8822-3075E5F61AA4}" presName="Name37" presStyleLbl="parChTrans1D2" presStyleIdx="3" presStyleCnt="4"/>
      <dgm:spPr/>
    </dgm:pt>
    <dgm:pt modelId="{41D20E77-F278-4EC4-98A4-5C5E84D1D32D}" type="pres">
      <dgm:prSet presAssocID="{0318B5FB-8E9E-48EE-9BEA-6AA6D16ED57D}" presName="hierRoot2" presStyleCnt="0">
        <dgm:presLayoutVars>
          <dgm:hierBranch val="init"/>
        </dgm:presLayoutVars>
      </dgm:prSet>
      <dgm:spPr/>
    </dgm:pt>
    <dgm:pt modelId="{5DFD3A97-6E1E-4DFE-BC03-9751C7D043F3}" type="pres">
      <dgm:prSet presAssocID="{0318B5FB-8E9E-48EE-9BEA-6AA6D16ED57D}" presName="rootComposite" presStyleCnt="0"/>
      <dgm:spPr/>
    </dgm:pt>
    <dgm:pt modelId="{D6CA02A9-08FE-4358-AEDA-93F144F458EA}" type="pres">
      <dgm:prSet presAssocID="{0318B5FB-8E9E-48EE-9BEA-6AA6D16ED57D}" presName="rootText" presStyleLbl="node2" presStyleIdx="3" presStyleCnt="4" custLinFactNeighborX="-32430" custLinFactNeighborY="4191">
        <dgm:presLayoutVars>
          <dgm:chPref val="3"/>
        </dgm:presLayoutVars>
      </dgm:prSet>
      <dgm:spPr/>
    </dgm:pt>
    <dgm:pt modelId="{8FE6F412-710C-49AC-BAE5-EBD91E5070FC}" type="pres">
      <dgm:prSet presAssocID="{0318B5FB-8E9E-48EE-9BEA-6AA6D16ED57D}" presName="rootConnector" presStyleLbl="node2" presStyleIdx="3" presStyleCnt="4"/>
      <dgm:spPr/>
    </dgm:pt>
    <dgm:pt modelId="{8BFD4D32-5559-4743-86E4-C9F19B946EA6}" type="pres">
      <dgm:prSet presAssocID="{0318B5FB-8E9E-48EE-9BEA-6AA6D16ED57D}" presName="hierChild4" presStyleCnt="0"/>
      <dgm:spPr/>
    </dgm:pt>
    <dgm:pt modelId="{9C32D98C-EDF0-4A48-86D6-8D1348B60F5E}" type="pres">
      <dgm:prSet presAssocID="{0318B5FB-8E9E-48EE-9BEA-6AA6D16ED57D}" presName="hierChild5" presStyleCnt="0"/>
      <dgm:spPr/>
    </dgm:pt>
    <dgm:pt modelId="{F745402D-6503-4660-AE92-E7517E005079}" type="pres">
      <dgm:prSet presAssocID="{60A04028-F399-4092-836A-ED4380C89CFD}" presName="hierChild3" presStyleCnt="0"/>
      <dgm:spPr/>
    </dgm:pt>
  </dgm:ptLst>
  <dgm:cxnLst>
    <dgm:cxn modelId="{C894BC1C-481E-438D-9B55-773DF845193E}" type="presOf" srcId="{0318B5FB-8E9E-48EE-9BEA-6AA6D16ED57D}" destId="{D6CA02A9-08FE-4358-AEDA-93F144F458EA}" srcOrd="0" destOrd="0" presId="urn:microsoft.com/office/officeart/2005/8/layout/orgChart1"/>
    <dgm:cxn modelId="{862D991D-33F3-48D1-BAAF-78525819CEB1}" type="presOf" srcId="{FBF84AFA-1EA2-4679-93C2-9586D2325234}" destId="{2B368757-4F6A-4F6B-83BD-DECCE5BAF080}" srcOrd="0" destOrd="0" presId="urn:microsoft.com/office/officeart/2005/8/layout/orgChart1"/>
    <dgm:cxn modelId="{C831B425-DCA1-4D48-94A9-BFD663DF32C8}" type="presOf" srcId="{D34F12FF-6F57-4C27-8DE7-CF874DE1E8DB}" destId="{B48F31B7-9410-4C3C-9FC1-4F9621EB30BB}" srcOrd="0" destOrd="0" presId="urn:microsoft.com/office/officeart/2005/8/layout/orgChart1"/>
    <dgm:cxn modelId="{2F7AB531-ADAE-4168-9844-207010538F61}" type="presOf" srcId="{9F95BBF5-0066-490A-AE35-4FFCBE9DB3FE}" destId="{BF0CFD26-B620-4932-BB32-1F8790C080B9}" srcOrd="0" destOrd="0" presId="urn:microsoft.com/office/officeart/2005/8/layout/orgChart1"/>
    <dgm:cxn modelId="{EC8F403F-3C7C-433B-9B78-BBDFFCE037AF}" type="presOf" srcId="{3A427EB7-C5ED-49D0-A580-B466180B8F64}" destId="{C64B897C-1075-42D5-B6BE-5DBAF0A43A5D}" srcOrd="0" destOrd="0" presId="urn:microsoft.com/office/officeart/2005/8/layout/orgChart1"/>
    <dgm:cxn modelId="{7FE2AE62-2C6F-4661-88FC-894B979E90BF}" type="presOf" srcId="{B1EA90C9-1E18-457D-BC42-C5ABF876B2EB}" destId="{718CB3B3-8249-41F6-BE2F-7719B952EC5D}" srcOrd="0" destOrd="0" presId="urn:microsoft.com/office/officeart/2005/8/layout/orgChart1"/>
    <dgm:cxn modelId="{A9668163-AEB3-406A-ACE3-C816A1D64002}" type="presOf" srcId="{92D6D7F2-8926-4B01-9D8F-E9565095E580}" destId="{2C3D2FDF-BE31-4436-BAE6-70E8291E6CBD}" srcOrd="0" destOrd="0" presId="urn:microsoft.com/office/officeart/2005/8/layout/orgChart1"/>
    <dgm:cxn modelId="{81E4EC4B-68D2-4265-8FCC-9B949F957979}" type="presOf" srcId="{EE4D786C-347B-4CE8-8822-3075E5F61AA4}" destId="{9A153CA6-C2E9-49D5-AFAA-31748925788E}" srcOrd="0" destOrd="0" presId="urn:microsoft.com/office/officeart/2005/8/layout/orgChart1"/>
    <dgm:cxn modelId="{0D098D4C-596F-435C-B4AC-A6C6ACDFD306}" type="presOf" srcId="{60A04028-F399-4092-836A-ED4380C89CFD}" destId="{AFEDC052-6704-46FB-9468-8E320C1F675A}" srcOrd="0" destOrd="0" presId="urn:microsoft.com/office/officeart/2005/8/layout/orgChart1"/>
    <dgm:cxn modelId="{52A7D351-CD06-4E8E-B604-11C33E1EE80E}" type="presOf" srcId="{3A427EB7-C5ED-49D0-A580-B466180B8F64}" destId="{A72FA288-6992-4D13-8E9F-9C2611170D79}" srcOrd="1" destOrd="0" presId="urn:microsoft.com/office/officeart/2005/8/layout/orgChart1"/>
    <dgm:cxn modelId="{9EF22452-7B0C-4F6C-82D1-9C81804A223D}" type="presOf" srcId="{0318B5FB-8E9E-48EE-9BEA-6AA6D16ED57D}" destId="{8FE6F412-710C-49AC-BAE5-EBD91E5070FC}" srcOrd="1" destOrd="0" presId="urn:microsoft.com/office/officeart/2005/8/layout/orgChart1"/>
    <dgm:cxn modelId="{32999878-6257-43C6-85A4-D4CAB3831B21}" srcId="{60A04028-F399-4092-836A-ED4380C89CFD}" destId="{3A427EB7-C5ED-49D0-A580-B466180B8F64}" srcOrd="1" destOrd="0" parTransId="{92D6D7F2-8926-4B01-9D8F-E9565095E580}" sibTransId="{65DA5F01-FE66-454C-895D-E259F47B9572}"/>
    <dgm:cxn modelId="{ADA0B37E-6066-42FD-8F93-8C25949D1D27}" type="presOf" srcId="{9F95BBF5-0066-490A-AE35-4FFCBE9DB3FE}" destId="{09C79A52-220F-421F-A165-6130413B0A2E}" srcOrd="1" destOrd="0" presId="urn:microsoft.com/office/officeart/2005/8/layout/orgChart1"/>
    <dgm:cxn modelId="{237EDC80-B971-475D-B332-DD82A296DA4E}" srcId="{D34F12FF-6F57-4C27-8DE7-CF874DE1E8DB}" destId="{60A04028-F399-4092-836A-ED4380C89CFD}" srcOrd="0" destOrd="0" parTransId="{C25A29B9-CE17-46FF-8633-0D267A02B8C1}" sibTransId="{491A6E73-B67F-4526-A9DF-B02B435A1D54}"/>
    <dgm:cxn modelId="{5BC37E8A-3544-4A47-AC54-DA4AEDC767E0}" type="presOf" srcId="{A9C44E04-94CB-4D01-8324-B958D3AB208D}" destId="{B113160A-7F3D-45E9-9006-DA8A3156EE97}" srcOrd="0" destOrd="0" presId="urn:microsoft.com/office/officeart/2005/8/layout/orgChart1"/>
    <dgm:cxn modelId="{C5CDDE9F-6392-47F9-8016-C30EC6508695}" srcId="{60A04028-F399-4092-836A-ED4380C89CFD}" destId="{0318B5FB-8E9E-48EE-9BEA-6AA6D16ED57D}" srcOrd="3" destOrd="0" parTransId="{EE4D786C-347B-4CE8-8822-3075E5F61AA4}" sibTransId="{0EDCC6B7-001F-4EE9-9DDF-B18EE1451DB0}"/>
    <dgm:cxn modelId="{C99EA7B0-C5E5-4FDF-A1AA-B5D1D897B609}" type="presOf" srcId="{60A04028-F399-4092-836A-ED4380C89CFD}" destId="{8EDBA76A-2A2D-4334-8E22-85BF335BEE79}" srcOrd="1" destOrd="0" presId="urn:microsoft.com/office/officeart/2005/8/layout/orgChart1"/>
    <dgm:cxn modelId="{391585BC-12AD-4DCE-BE1F-F9A2127B393F}" type="presOf" srcId="{A9C44E04-94CB-4D01-8324-B958D3AB208D}" destId="{1984374F-1322-405C-B76F-EB49C63566C6}" srcOrd="1" destOrd="0" presId="urn:microsoft.com/office/officeart/2005/8/layout/orgChart1"/>
    <dgm:cxn modelId="{94F7C2C2-44E7-4F77-8873-A5281EC1CCC0}" srcId="{60A04028-F399-4092-836A-ED4380C89CFD}" destId="{A9C44E04-94CB-4D01-8324-B958D3AB208D}" srcOrd="0" destOrd="0" parTransId="{B1EA90C9-1E18-457D-BC42-C5ABF876B2EB}" sibTransId="{D524A129-4F29-4A18-955F-9CAE45F208BE}"/>
    <dgm:cxn modelId="{EA5C53EE-7792-47A0-8C97-85B92571B262}" srcId="{60A04028-F399-4092-836A-ED4380C89CFD}" destId="{9F95BBF5-0066-490A-AE35-4FFCBE9DB3FE}" srcOrd="2" destOrd="0" parTransId="{FBF84AFA-1EA2-4679-93C2-9586D2325234}" sibTransId="{1FAB044A-D0E3-4017-A374-160B16B7966E}"/>
    <dgm:cxn modelId="{E8087AD9-2AE6-4F9C-93C5-121BFF54159A}" type="presParOf" srcId="{B48F31B7-9410-4C3C-9FC1-4F9621EB30BB}" destId="{2AD0A7A5-4221-4125-B73E-4861AB12C79F}" srcOrd="0" destOrd="0" presId="urn:microsoft.com/office/officeart/2005/8/layout/orgChart1"/>
    <dgm:cxn modelId="{2BBC9041-C417-48D2-823F-1D191F66AAE5}" type="presParOf" srcId="{2AD0A7A5-4221-4125-B73E-4861AB12C79F}" destId="{CB2D9F27-FD99-4E86-A87E-973DDD39C90E}" srcOrd="0" destOrd="0" presId="urn:microsoft.com/office/officeart/2005/8/layout/orgChart1"/>
    <dgm:cxn modelId="{2477A042-3998-430D-899A-4257DDF18B5D}" type="presParOf" srcId="{CB2D9F27-FD99-4E86-A87E-973DDD39C90E}" destId="{AFEDC052-6704-46FB-9468-8E320C1F675A}" srcOrd="0" destOrd="0" presId="urn:microsoft.com/office/officeart/2005/8/layout/orgChart1"/>
    <dgm:cxn modelId="{420742BD-0E30-4262-99BD-227B004B70C6}" type="presParOf" srcId="{CB2D9F27-FD99-4E86-A87E-973DDD39C90E}" destId="{8EDBA76A-2A2D-4334-8E22-85BF335BEE79}" srcOrd="1" destOrd="0" presId="urn:microsoft.com/office/officeart/2005/8/layout/orgChart1"/>
    <dgm:cxn modelId="{87924ED1-2F02-4EE6-8F2D-95765D2795B9}" type="presParOf" srcId="{2AD0A7A5-4221-4125-B73E-4861AB12C79F}" destId="{28D90CA3-AFA2-4344-8676-9D12D0F1AE52}" srcOrd="1" destOrd="0" presId="urn:microsoft.com/office/officeart/2005/8/layout/orgChart1"/>
    <dgm:cxn modelId="{D9A25EE1-128D-4296-9C09-1EA60D92CF98}" type="presParOf" srcId="{28D90CA3-AFA2-4344-8676-9D12D0F1AE52}" destId="{718CB3B3-8249-41F6-BE2F-7719B952EC5D}" srcOrd="0" destOrd="0" presId="urn:microsoft.com/office/officeart/2005/8/layout/orgChart1"/>
    <dgm:cxn modelId="{8DA29BEF-7AEC-4D31-8579-D136DD213535}" type="presParOf" srcId="{28D90CA3-AFA2-4344-8676-9D12D0F1AE52}" destId="{B7405D52-0784-4ED0-94C9-A24AA50734F3}" srcOrd="1" destOrd="0" presId="urn:microsoft.com/office/officeart/2005/8/layout/orgChart1"/>
    <dgm:cxn modelId="{06FE653B-9038-45C5-8BF3-D4E6C7DBFD4A}" type="presParOf" srcId="{B7405D52-0784-4ED0-94C9-A24AA50734F3}" destId="{152F96F1-76E1-4E62-9793-734EA12B6C09}" srcOrd="0" destOrd="0" presId="urn:microsoft.com/office/officeart/2005/8/layout/orgChart1"/>
    <dgm:cxn modelId="{7BC48F0F-8560-42E4-8B15-37F50DB9ABD3}" type="presParOf" srcId="{152F96F1-76E1-4E62-9793-734EA12B6C09}" destId="{B113160A-7F3D-45E9-9006-DA8A3156EE97}" srcOrd="0" destOrd="0" presId="urn:microsoft.com/office/officeart/2005/8/layout/orgChart1"/>
    <dgm:cxn modelId="{7A36FB18-B012-4849-A3BA-3ECD7949BA25}" type="presParOf" srcId="{152F96F1-76E1-4E62-9793-734EA12B6C09}" destId="{1984374F-1322-405C-B76F-EB49C63566C6}" srcOrd="1" destOrd="0" presId="urn:microsoft.com/office/officeart/2005/8/layout/orgChart1"/>
    <dgm:cxn modelId="{2E669283-F85A-46FD-8312-0B217B56B42D}" type="presParOf" srcId="{B7405D52-0784-4ED0-94C9-A24AA50734F3}" destId="{7CB12697-8D87-4C15-B28B-4B064846D500}" srcOrd="1" destOrd="0" presId="urn:microsoft.com/office/officeart/2005/8/layout/orgChart1"/>
    <dgm:cxn modelId="{03ADDF60-79F6-45FE-836E-35FBCD503997}" type="presParOf" srcId="{B7405D52-0784-4ED0-94C9-A24AA50734F3}" destId="{5871748F-EE6B-4AD7-811F-E6E56B2AC38C}" srcOrd="2" destOrd="0" presId="urn:microsoft.com/office/officeart/2005/8/layout/orgChart1"/>
    <dgm:cxn modelId="{0FAF3373-78F8-443A-95CC-17248E4DA66B}" type="presParOf" srcId="{28D90CA3-AFA2-4344-8676-9D12D0F1AE52}" destId="{2C3D2FDF-BE31-4436-BAE6-70E8291E6CBD}" srcOrd="2" destOrd="0" presId="urn:microsoft.com/office/officeart/2005/8/layout/orgChart1"/>
    <dgm:cxn modelId="{2F0DFC90-62F7-4BEF-819F-B3C68D697DD6}" type="presParOf" srcId="{28D90CA3-AFA2-4344-8676-9D12D0F1AE52}" destId="{31BBDC78-BACF-4D3B-9876-EAA0CDD7E6AE}" srcOrd="3" destOrd="0" presId="urn:microsoft.com/office/officeart/2005/8/layout/orgChart1"/>
    <dgm:cxn modelId="{8611E5F6-394E-4F93-88F3-7EB71262C4C7}" type="presParOf" srcId="{31BBDC78-BACF-4D3B-9876-EAA0CDD7E6AE}" destId="{616FCE1A-1C8D-4A52-9FC2-2661D7B9E9A3}" srcOrd="0" destOrd="0" presId="urn:microsoft.com/office/officeart/2005/8/layout/orgChart1"/>
    <dgm:cxn modelId="{C2A83FDB-3DB3-44BB-8E69-7D6DB1847370}" type="presParOf" srcId="{616FCE1A-1C8D-4A52-9FC2-2661D7B9E9A3}" destId="{C64B897C-1075-42D5-B6BE-5DBAF0A43A5D}" srcOrd="0" destOrd="0" presId="urn:microsoft.com/office/officeart/2005/8/layout/orgChart1"/>
    <dgm:cxn modelId="{722B382D-4668-4C3F-B6B9-A9AA1139FBB0}" type="presParOf" srcId="{616FCE1A-1C8D-4A52-9FC2-2661D7B9E9A3}" destId="{A72FA288-6992-4D13-8E9F-9C2611170D79}" srcOrd="1" destOrd="0" presId="urn:microsoft.com/office/officeart/2005/8/layout/orgChart1"/>
    <dgm:cxn modelId="{B4427A15-0110-4BD1-9F8D-49E4B8F94B1F}" type="presParOf" srcId="{31BBDC78-BACF-4D3B-9876-EAA0CDD7E6AE}" destId="{891AAC1F-69AA-40A5-B232-38EF4B56448D}" srcOrd="1" destOrd="0" presId="urn:microsoft.com/office/officeart/2005/8/layout/orgChart1"/>
    <dgm:cxn modelId="{B0C68ECD-C868-4375-8C2E-0E6A9DF336F3}" type="presParOf" srcId="{31BBDC78-BACF-4D3B-9876-EAA0CDD7E6AE}" destId="{6CAB6030-96E5-4237-A528-76E0033CAA20}" srcOrd="2" destOrd="0" presId="urn:microsoft.com/office/officeart/2005/8/layout/orgChart1"/>
    <dgm:cxn modelId="{43762288-B46E-43B9-B5EA-A14CE8E17DBF}" type="presParOf" srcId="{28D90CA3-AFA2-4344-8676-9D12D0F1AE52}" destId="{2B368757-4F6A-4F6B-83BD-DECCE5BAF080}" srcOrd="4" destOrd="0" presId="urn:microsoft.com/office/officeart/2005/8/layout/orgChart1"/>
    <dgm:cxn modelId="{D78D4EA3-D770-4EE2-9B92-F377BDF343B9}" type="presParOf" srcId="{28D90CA3-AFA2-4344-8676-9D12D0F1AE52}" destId="{7FA07F9D-B1A7-48F0-8615-2F2B47ED80EA}" srcOrd="5" destOrd="0" presId="urn:microsoft.com/office/officeart/2005/8/layout/orgChart1"/>
    <dgm:cxn modelId="{F63A7413-3D39-403F-900D-9FDEB2045D8E}" type="presParOf" srcId="{7FA07F9D-B1A7-48F0-8615-2F2B47ED80EA}" destId="{D510A5BA-3296-422E-BAE3-86EFABD50C60}" srcOrd="0" destOrd="0" presId="urn:microsoft.com/office/officeart/2005/8/layout/orgChart1"/>
    <dgm:cxn modelId="{49CAE175-1BDF-4787-A113-F3E6A7172155}" type="presParOf" srcId="{D510A5BA-3296-422E-BAE3-86EFABD50C60}" destId="{BF0CFD26-B620-4932-BB32-1F8790C080B9}" srcOrd="0" destOrd="0" presId="urn:microsoft.com/office/officeart/2005/8/layout/orgChart1"/>
    <dgm:cxn modelId="{A6354C76-F38B-45A1-B57D-1104768C29C6}" type="presParOf" srcId="{D510A5BA-3296-422E-BAE3-86EFABD50C60}" destId="{09C79A52-220F-421F-A165-6130413B0A2E}" srcOrd="1" destOrd="0" presId="urn:microsoft.com/office/officeart/2005/8/layout/orgChart1"/>
    <dgm:cxn modelId="{8E6138CE-8E99-4119-8706-C4BC4C05FD08}" type="presParOf" srcId="{7FA07F9D-B1A7-48F0-8615-2F2B47ED80EA}" destId="{E29AE0E6-5A94-46F7-89C2-B1A6D7FD2B24}" srcOrd="1" destOrd="0" presId="urn:microsoft.com/office/officeart/2005/8/layout/orgChart1"/>
    <dgm:cxn modelId="{A573DA33-7F2D-4A0E-A7D6-B66269B7BA39}" type="presParOf" srcId="{7FA07F9D-B1A7-48F0-8615-2F2B47ED80EA}" destId="{385DEA14-D6AB-4EB1-A4CA-FBACD95183FD}" srcOrd="2" destOrd="0" presId="urn:microsoft.com/office/officeart/2005/8/layout/orgChart1"/>
    <dgm:cxn modelId="{B5B5D414-4EF4-40AD-B996-F3FACB98759A}" type="presParOf" srcId="{28D90CA3-AFA2-4344-8676-9D12D0F1AE52}" destId="{9A153CA6-C2E9-49D5-AFAA-31748925788E}" srcOrd="6" destOrd="0" presId="urn:microsoft.com/office/officeart/2005/8/layout/orgChart1"/>
    <dgm:cxn modelId="{F92CC4FD-9A1B-49B9-9CFD-476941A1FE28}" type="presParOf" srcId="{28D90CA3-AFA2-4344-8676-9D12D0F1AE52}" destId="{41D20E77-F278-4EC4-98A4-5C5E84D1D32D}" srcOrd="7" destOrd="0" presId="urn:microsoft.com/office/officeart/2005/8/layout/orgChart1"/>
    <dgm:cxn modelId="{1967A2B4-AD6F-4C67-9CB7-454B08196E08}" type="presParOf" srcId="{41D20E77-F278-4EC4-98A4-5C5E84D1D32D}" destId="{5DFD3A97-6E1E-4DFE-BC03-9751C7D043F3}" srcOrd="0" destOrd="0" presId="urn:microsoft.com/office/officeart/2005/8/layout/orgChart1"/>
    <dgm:cxn modelId="{6F741E4C-5F2C-4C8E-BEEB-29F145B86794}" type="presParOf" srcId="{5DFD3A97-6E1E-4DFE-BC03-9751C7D043F3}" destId="{D6CA02A9-08FE-4358-AEDA-93F144F458EA}" srcOrd="0" destOrd="0" presId="urn:microsoft.com/office/officeart/2005/8/layout/orgChart1"/>
    <dgm:cxn modelId="{A84A32E9-CC67-4CCC-981B-9BC23F9B16DD}" type="presParOf" srcId="{5DFD3A97-6E1E-4DFE-BC03-9751C7D043F3}" destId="{8FE6F412-710C-49AC-BAE5-EBD91E5070FC}" srcOrd="1" destOrd="0" presId="urn:microsoft.com/office/officeart/2005/8/layout/orgChart1"/>
    <dgm:cxn modelId="{A31586A7-550E-430F-9A3C-A4C24CE4BCF9}" type="presParOf" srcId="{41D20E77-F278-4EC4-98A4-5C5E84D1D32D}" destId="{8BFD4D32-5559-4743-86E4-C9F19B946EA6}" srcOrd="1" destOrd="0" presId="urn:microsoft.com/office/officeart/2005/8/layout/orgChart1"/>
    <dgm:cxn modelId="{06CE05A0-6DB7-43E8-90EC-B6BD8CC7E46E}" type="presParOf" srcId="{41D20E77-F278-4EC4-98A4-5C5E84D1D32D}" destId="{9C32D98C-EDF0-4A48-86D6-8D1348B60F5E}" srcOrd="2" destOrd="0" presId="urn:microsoft.com/office/officeart/2005/8/layout/orgChart1"/>
    <dgm:cxn modelId="{DCF81E05-F8A9-48B9-AAAB-90FA823608C4}" type="presParOf" srcId="{2AD0A7A5-4221-4125-B73E-4861AB12C79F}" destId="{F745402D-6503-4660-AE92-E7517E005079}" srcOrd="2" destOrd="0" presId="urn:microsoft.com/office/officeart/2005/8/layout/orgChart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CB7F3D3-0049-4542-9D0F-E1556D113AD0}" type="doc">
      <dgm:prSet loTypeId="urn:microsoft.com/office/officeart/2005/8/layout/orgChart1" loCatId="hierarchy" qsTypeId="urn:microsoft.com/office/officeart/2005/8/quickstyle/simple5" qsCatId="simple" csTypeId="urn:microsoft.com/office/officeart/2005/8/colors/colorful5" csCatId="colorful" phldr="1"/>
      <dgm:spPr/>
      <dgm:t>
        <a:bodyPr/>
        <a:lstStyle/>
        <a:p>
          <a:endParaRPr lang="it-IT"/>
        </a:p>
      </dgm:t>
    </dgm:pt>
    <dgm:pt modelId="{8EE735A8-9243-43A3-8AB2-8386B9F7F3D8}">
      <dgm:prSet custT="1"/>
      <dgm:spPr/>
      <dgm:t>
        <a:bodyPr/>
        <a:lstStyle/>
        <a:p>
          <a:pPr rtl="0"/>
          <a:r>
            <a:rPr lang="it-IT" sz="1400" b="1" dirty="0"/>
            <a:t>6. Polizia Locale – Sicurezza urbana e controllo del territorio (in convenzione con il Comune di Gabicce Mare fino al 31/12/2025)</a:t>
          </a:r>
          <a:endParaRPr lang="it-IT" sz="1400" dirty="0"/>
        </a:p>
      </dgm:t>
    </dgm:pt>
    <dgm:pt modelId="{B0671D57-BE03-40B1-9F7E-84BB864A6590}" type="parTrans" cxnId="{251B92D9-A494-4ACC-A6A2-F6CF8C91E149}">
      <dgm:prSet/>
      <dgm:spPr/>
      <dgm:t>
        <a:bodyPr/>
        <a:lstStyle/>
        <a:p>
          <a:endParaRPr lang="it-IT"/>
        </a:p>
      </dgm:t>
    </dgm:pt>
    <dgm:pt modelId="{1B85295F-04C0-44EE-85D7-09184BA68D22}" type="sibTrans" cxnId="{251B92D9-A494-4ACC-A6A2-F6CF8C91E149}">
      <dgm:prSet/>
      <dgm:spPr/>
      <dgm:t>
        <a:bodyPr/>
        <a:lstStyle/>
        <a:p>
          <a:endParaRPr lang="it-IT"/>
        </a:p>
      </dgm:t>
    </dgm:pt>
    <dgm:pt modelId="{0D42D255-5BC1-4C2F-9003-695079580C63}">
      <dgm:prSet/>
      <dgm:spPr/>
      <dgm:t>
        <a:bodyPr/>
        <a:lstStyle/>
        <a:p>
          <a:pPr rtl="0"/>
          <a:r>
            <a:rPr lang="it-IT"/>
            <a:t>Stefania Giuliani (Comandante)</a:t>
          </a:r>
        </a:p>
      </dgm:t>
    </dgm:pt>
    <dgm:pt modelId="{E516B3F1-3219-40F3-AD8B-07ED018719B7}" type="parTrans" cxnId="{8F9D8715-9A5E-411B-9A5A-05698A8325A4}">
      <dgm:prSet/>
      <dgm:spPr/>
      <dgm:t>
        <a:bodyPr/>
        <a:lstStyle/>
        <a:p>
          <a:endParaRPr lang="it-IT"/>
        </a:p>
      </dgm:t>
    </dgm:pt>
    <dgm:pt modelId="{5C9AC98C-C24E-4424-BE4C-F21E2F35C4A5}" type="sibTrans" cxnId="{8F9D8715-9A5E-411B-9A5A-05698A8325A4}">
      <dgm:prSet/>
      <dgm:spPr/>
      <dgm:t>
        <a:bodyPr/>
        <a:lstStyle/>
        <a:p>
          <a:endParaRPr lang="it-IT"/>
        </a:p>
      </dgm:t>
    </dgm:pt>
    <dgm:pt modelId="{7F74C072-CE9B-4735-A9A8-B3DB9DE1A7BA}">
      <dgm:prSet/>
      <dgm:spPr/>
      <dgm:t>
        <a:bodyPr/>
        <a:lstStyle/>
        <a:p>
          <a:pPr rtl="0"/>
          <a:r>
            <a:rPr lang="it-IT"/>
            <a:t>Federica Guerra</a:t>
          </a:r>
        </a:p>
      </dgm:t>
    </dgm:pt>
    <dgm:pt modelId="{890DC58D-15FC-440B-89F0-F991C03820DF}" type="parTrans" cxnId="{B109CEB5-4D29-4FD8-93E0-913EA27BFB1F}">
      <dgm:prSet/>
      <dgm:spPr/>
      <dgm:t>
        <a:bodyPr/>
        <a:lstStyle/>
        <a:p>
          <a:endParaRPr lang="it-IT"/>
        </a:p>
      </dgm:t>
    </dgm:pt>
    <dgm:pt modelId="{3D5905DB-92EB-4553-8DCF-ABC3BBF5F6B6}" type="sibTrans" cxnId="{B109CEB5-4D29-4FD8-93E0-913EA27BFB1F}">
      <dgm:prSet/>
      <dgm:spPr/>
      <dgm:t>
        <a:bodyPr/>
        <a:lstStyle/>
        <a:p>
          <a:endParaRPr lang="it-IT"/>
        </a:p>
      </dgm:t>
    </dgm:pt>
    <dgm:pt modelId="{08000342-274D-452C-BE5A-46A857B2BEFA}">
      <dgm:prSet/>
      <dgm:spPr/>
      <dgm:t>
        <a:bodyPr/>
        <a:lstStyle/>
        <a:p>
          <a:pPr rtl="0"/>
          <a:r>
            <a:rPr lang="it-IT"/>
            <a:t>Manuela Vallero</a:t>
          </a:r>
        </a:p>
      </dgm:t>
    </dgm:pt>
    <dgm:pt modelId="{E819E3D6-081B-425F-886F-CFE332B8FC88}" type="parTrans" cxnId="{65BFB436-C79F-4389-8ECB-AC58F39D38D5}">
      <dgm:prSet/>
      <dgm:spPr/>
      <dgm:t>
        <a:bodyPr/>
        <a:lstStyle/>
        <a:p>
          <a:endParaRPr lang="it-IT"/>
        </a:p>
      </dgm:t>
    </dgm:pt>
    <dgm:pt modelId="{EE604696-7EEE-4528-B666-7815F788F053}" type="sibTrans" cxnId="{65BFB436-C79F-4389-8ECB-AC58F39D38D5}">
      <dgm:prSet/>
      <dgm:spPr/>
      <dgm:t>
        <a:bodyPr/>
        <a:lstStyle/>
        <a:p>
          <a:endParaRPr lang="it-IT"/>
        </a:p>
      </dgm:t>
    </dgm:pt>
    <dgm:pt modelId="{9C1D5776-D0A5-4104-A7D3-6375A714286B}" type="pres">
      <dgm:prSet presAssocID="{BCB7F3D3-0049-4542-9D0F-E1556D113AD0}" presName="hierChild1" presStyleCnt="0">
        <dgm:presLayoutVars>
          <dgm:orgChart val="1"/>
          <dgm:chPref val="1"/>
          <dgm:dir/>
          <dgm:animOne val="branch"/>
          <dgm:animLvl val="lvl"/>
          <dgm:resizeHandles/>
        </dgm:presLayoutVars>
      </dgm:prSet>
      <dgm:spPr/>
    </dgm:pt>
    <dgm:pt modelId="{D4D7D082-E297-44FA-A897-C60E8EF5C38E}" type="pres">
      <dgm:prSet presAssocID="{8EE735A8-9243-43A3-8AB2-8386B9F7F3D8}" presName="hierRoot1" presStyleCnt="0">
        <dgm:presLayoutVars>
          <dgm:hierBranch val="init"/>
        </dgm:presLayoutVars>
      </dgm:prSet>
      <dgm:spPr/>
    </dgm:pt>
    <dgm:pt modelId="{95EFE381-0648-4187-9672-79EAB7499255}" type="pres">
      <dgm:prSet presAssocID="{8EE735A8-9243-43A3-8AB2-8386B9F7F3D8}" presName="rootComposite1" presStyleCnt="0"/>
      <dgm:spPr/>
    </dgm:pt>
    <dgm:pt modelId="{02520DE7-2129-4BA4-9F7A-701C8CAC179F}" type="pres">
      <dgm:prSet presAssocID="{8EE735A8-9243-43A3-8AB2-8386B9F7F3D8}" presName="rootText1" presStyleLbl="node0" presStyleIdx="0" presStyleCnt="1" custScaleX="240555">
        <dgm:presLayoutVars>
          <dgm:chPref val="3"/>
        </dgm:presLayoutVars>
      </dgm:prSet>
      <dgm:spPr/>
    </dgm:pt>
    <dgm:pt modelId="{953D5BB0-5CD7-4425-BD69-5F1A067A8D5E}" type="pres">
      <dgm:prSet presAssocID="{8EE735A8-9243-43A3-8AB2-8386B9F7F3D8}" presName="rootConnector1" presStyleLbl="node1" presStyleIdx="0" presStyleCnt="0"/>
      <dgm:spPr/>
    </dgm:pt>
    <dgm:pt modelId="{1A04E425-6CA9-4585-8408-3B0BEE2DD68F}" type="pres">
      <dgm:prSet presAssocID="{8EE735A8-9243-43A3-8AB2-8386B9F7F3D8}" presName="hierChild2" presStyleCnt="0"/>
      <dgm:spPr/>
    </dgm:pt>
    <dgm:pt modelId="{0136CA43-FCAF-4CFA-8639-659C030AB9AF}" type="pres">
      <dgm:prSet presAssocID="{E516B3F1-3219-40F3-AD8B-07ED018719B7}" presName="Name37" presStyleLbl="parChTrans1D2" presStyleIdx="0" presStyleCnt="3"/>
      <dgm:spPr/>
    </dgm:pt>
    <dgm:pt modelId="{EFDD876E-694E-4F5D-B646-4C94E8428F16}" type="pres">
      <dgm:prSet presAssocID="{0D42D255-5BC1-4C2F-9003-695079580C63}" presName="hierRoot2" presStyleCnt="0">
        <dgm:presLayoutVars>
          <dgm:hierBranch val="init"/>
        </dgm:presLayoutVars>
      </dgm:prSet>
      <dgm:spPr/>
    </dgm:pt>
    <dgm:pt modelId="{2F6F39FD-8CF2-45F2-9873-B7D528943B64}" type="pres">
      <dgm:prSet presAssocID="{0D42D255-5BC1-4C2F-9003-695079580C63}" presName="rootComposite" presStyleCnt="0"/>
      <dgm:spPr/>
    </dgm:pt>
    <dgm:pt modelId="{71B95180-FE6E-4A42-80C9-A4EC74D5265A}" type="pres">
      <dgm:prSet presAssocID="{0D42D255-5BC1-4C2F-9003-695079580C63}" presName="rootText" presStyleLbl="node2" presStyleIdx="0" presStyleCnt="3">
        <dgm:presLayoutVars>
          <dgm:chPref val="3"/>
        </dgm:presLayoutVars>
      </dgm:prSet>
      <dgm:spPr/>
    </dgm:pt>
    <dgm:pt modelId="{1376AC35-5F6E-40EA-9651-ABA540BFB230}" type="pres">
      <dgm:prSet presAssocID="{0D42D255-5BC1-4C2F-9003-695079580C63}" presName="rootConnector" presStyleLbl="node2" presStyleIdx="0" presStyleCnt="3"/>
      <dgm:spPr/>
    </dgm:pt>
    <dgm:pt modelId="{55E82F55-D265-4F92-A839-8521B6C9ADE0}" type="pres">
      <dgm:prSet presAssocID="{0D42D255-5BC1-4C2F-9003-695079580C63}" presName="hierChild4" presStyleCnt="0"/>
      <dgm:spPr/>
    </dgm:pt>
    <dgm:pt modelId="{3310808C-9DE8-4E86-8A48-1613F4946095}" type="pres">
      <dgm:prSet presAssocID="{0D42D255-5BC1-4C2F-9003-695079580C63}" presName="hierChild5" presStyleCnt="0"/>
      <dgm:spPr/>
    </dgm:pt>
    <dgm:pt modelId="{1BBF2258-1FF9-4A4D-948F-D84B6A9D6066}" type="pres">
      <dgm:prSet presAssocID="{890DC58D-15FC-440B-89F0-F991C03820DF}" presName="Name37" presStyleLbl="parChTrans1D2" presStyleIdx="1" presStyleCnt="3"/>
      <dgm:spPr/>
    </dgm:pt>
    <dgm:pt modelId="{C62B88B7-135A-42F0-9AD8-4202D1825674}" type="pres">
      <dgm:prSet presAssocID="{7F74C072-CE9B-4735-A9A8-B3DB9DE1A7BA}" presName="hierRoot2" presStyleCnt="0">
        <dgm:presLayoutVars>
          <dgm:hierBranch val="init"/>
        </dgm:presLayoutVars>
      </dgm:prSet>
      <dgm:spPr/>
    </dgm:pt>
    <dgm:pt modelId="{B16A1950-1ACF-42F4-9943-04C00877B2E2}" type="pres">
      <dgm:prSet presAssocID="{7F74C072-CE9B-4735-A9A8-B3DB9DE1A7BA}" presName="rootComposite" presStyleCnt="0"/>
      <dgm:spPr/>
    </dgm:pt>
    <dgm:pt modelId="{6D36031A-2A24-4BF4-AB81-25B5675A0F21}" type="pres">
      <dgm:prSet presAssocID="{7F74C072-CE9B-4735-A9A8-B3DB9DE1A7BA}" presName="rootText" presStyleLbl="node2" presStyleIdx="1" presStyleCnt="3">
        <dgm:presLayoutVars>
          <dgm:chPref val="3"/>
        </dgm:presLayoutVars>
      </dgm:prSet>
      <dgm:spPr/>
    </dgm:pt>
    <dgm:pt modelId="{FB77977C-F83D-4257-9823-536054074EDF}" type="pres">
      <dgm:prSet presAssocID="{7F74C072-CE9B-4735-A9A8-B3DB9DE1A7BA}" presName="rootConnector" presStyleLbl="node2" presStyleIdx="1" presStyleCnt="3"/>
      <dgm:spPr/>
    </dgm:pt>
    <dgm:pt modelId="{035A12DA-F2FB-4CF1-A920-104EEBE26A14}" type="pres">
      <dgm:prSet presAssocID="{7F74C072-CE9B-4735-A9A8-B3DB9DE1A7BA}" presName="hierChild4" presStyleCnt="0"/>
      <dgm:spPr/>
    </dgm:pt>
    <dgm:pt modelId="{C0A14AE2-C02A-4353-A94C-E87BA7D061BF}" type="pres">
      <dgm:prSet presAssocID="{7F74C072-CE9B-4735-A9A8-B3DB9DE1A7BA}" presName="hierChild5" presStyleCnt="0"/>
      <dgm:spPr/>
    </dgm:pt>
    <dgm:pt modelId="{4EE47E4B-DCAB-4154-A213-D77429687FAB}" type="pres">
      <dgm:prSet presAssocID="{E819E3D6-081B-425F-886F-CFE332B8FC88}" presName="Name37" presStyleLbl="parChTrans1D2" presStyleIdx="2" presStyleCnt="3"/>
      <dgm:spPr/>
    </dgm:pt>
    <dgm:pt modelId="{534EDA7F-5E49-4434-9F83-0C5D57BC85A8}" type="pres">
      <dgm:prSet presAssocID="{08000342-274D-452C-BE5A-46A857B2BEFA}" presName="hierRoot2" presStyleCnt="0">
        <dgm:presLayoutVars>
          <dgm:hierBranch val="init"/>
        </dgm:presLayoutVars>
      </dgm:prSet>
      <dgm:spPr/>
    </dgm:pt>
    <dgm:pt modelId="{853F22AD-23CE-45A6-B4C4-88B99CB4182B}" type="pres">
      <dgm:prSet presAssocID="{08000342-274D-452C-BE5A-46A857B2BEFA}" presName="rootComposite" presStyleCnt="0"/>
      <dgm:spPr/>
    </dgm:pt>
    <dgm:pt modelId="{D697AC09-151E-4CF2-B078-B64D65D742D4}" type="pres">
      <dgm:prSet presAssocID="{08000342-274D-452C-BE5A-46A857B2BEFA}" presName="rootText" presStyleLbl="node2" presStyleIdx="2" presStyleCnt="3">
        <dgm:presLayoutVars>
          <dgm:chPref val="3"/>
        </dgm:presLayoutVars>
      </dgm:prSet>
      <dgm:spPr/>
    </dgm:pt>
    <dgm:pt modelId="{80199EDF-A672-4285-9AB9-5A0AD2191860}" type="pres">
      <dgm:prSet presAssocID="{08000342-274D-452C-BE5A-46A857B2BEFA}" presName="rootConnector" presStyleLbl="node2" presStyleIdx="2" presStyleCnt="3"/>
      <dgm:spPr/>
    </dgm:pt>
    <dgm:pt modelId="{365FC399-98F2-4636-A67B-7A58B31F65A0}" type="pres">
      <dgm:prSet presAssocID="{08000342-274D-452C-BE5A-46A857B2BEFA}" presName="hierChild4" presStyleCnt="0"/>
      <dgm:spPr/>
    </dgm:pt>
    <dgm:pt modelId="{AFE800EC-7B16-48CC-B466-14C3422E66CB}" type="pres">
      <dgm:prSet presAssocID="{08000342-274D-452C-BE5A-46A857B2BEFA}" presName="hierChild5" presStyleCnt="0"/>
      <dgm:spPr/>
    </dgm:pt>
    <dgm:pt modelId="{8B2F5BFD-4F4F-4A44-8D50-03C524D1738F}" type="pres">
      <dgm:prSet presAssocID="{8EE735A8-9243-43A3-8AB2-8386B9F7F3D8}" presName="hierChild3" presStyleCnt="0"/>
      <dgm:spPr/>
    </dgm:pt>
  </dgm:ptLst>
  <dgm:cxnLst>
    <dgm:cxn modelId="{1F839210-D597-4F3C-9219-B053650F4482}" type="presOf" srcId="{E516B3F1-3219-40F3-AD8B-07ED018719B7}" destId="{0136CA43-FCAF-4CFA-8639-659C030AB9AF}" srcOrd="0" destOrd="0" presId="urn:microsoft.com/office/officeart/2005/8/layout/orgChart1"/>
    <dgm:cxn modelId="{8BDEDB13-6A19-4529-9617-45E951D89443}" type="presOf" srcId="{0D42D255-5BC1-4C2F-9003-695079580C63}" destId="{71B95180-FE6E-4A42-80C9-A4EC74D5265A}" srcOrd="0" destOrd="0" presId="urn:microsoft.com/office/officeart/2005/8/layout/orgChart1"/>
    <dgm:cxn modelId="{8F9D8715-9A5E-411B-9A5A-05698A8325A4}" srcId="{8EE735A8-9243-43A3-8AB2-8386B9F7F3D8}" destId="{0D42D255-5BC1-4C2F-9003-695079580C63}" srcOrd="0" destOrd="0" parTransId="{E516B3F1-3219-40F3-AD8B-07ED018719B7}" sibTransId="{5C9AC98C-C24E-4424-BE4C-F21E2F35C4A5}"/>
    <dgm:cxn modelId="{E22BC01D-C95B-4A7B-86F7-6C05E6B782AB}" type="presOf" srcId="{7F74C072-CE9B-4735-A9A8-B3DB9DE1A7BA}" destId="{6D36031A-2A24-4BF4-AB81-25B5675A0F21}" srcOrd="0" destOrd="0" presId="urn:microsoft.com/office/officeart/2005/8/layout/orgChart1"/>
    <dgm:cxn modelId="{38283133-0DA4-4BFA-B76A-D6C9CF02A57F}" type="presOf" srcId="{7F74C072-CE9B-4735-A9A8-B3DB9DE1A7BA}" destId="{FB77977C-F83D-4257-9823-536054074EDF}" srcOrd="1" destOrd="0" presId="urn:microsoft.com/office/officeart/2005/8/layout/orgChart1"/>
    <dgm:cxn modelId="{65BFB436-C79F-4389-8ECB-AC58F39D38D5}" srcId="{8EE735A8-9243-43A3-8AB2-8386B9F7F3D8}" destId="{08000342-274D-452C-BE5A-46A857B2BEFA}" srcOrd="2" destOrd="0" parTransId="{E819E3D6-081B-425F-886F-CFE332B8FC88}" sibTransId="{EE604696-7EEE-4528-B666-7815F788F053}"/>
    <dgm:cxn modelId="{A6E14566-D13F-4DBD-BE2B-EFC81B2F85C7}" type="presOf" srcId="{0D42D255-5BC1-4C2F-9003-695079580C63}" destId="{1376AC35-5F6E-40EA-9651-ABA540BFB230}" srcOrd="1" destOrd="0" presId="urn:microsoft.com/office/officeart/2005/8/layout/orgChart1"/>
    <dgm:cxn modelId="{196BC971-73B6-4A79-9694-F0A00047C527}" type="presOf" srcId="{8EE735A8-9243-43A3-8AB2-8386B9F7F3D8}" destId="{953D5BB0-5CD7-4425-BD69-5F1A067A8D5E}" srcOrd="1" destOrd="0" presId="urn:microsoft.com/office/officeart/2005/8/layout/orgChart1"/>
    <dgm:cxn modelId="{CC432C53-72F1-476F-A5B5-7774F3562551}" type="presOf" srcId="{BCB7F3D3-0049-4542-9D0F-E1556D113AD0}" destId="{9C1D5776-D0A5-4104-A7D3-6375A714286B}" srcOrd="0" destOrd="0" presId="urn:microsoft.com/office/officeart/2005/8/layout/orgChart1"/>
    <dgm:cxn modelId="{7F80517E-BE63-48E9-9F25-C7CF142D4E48}" type="presOf" srcId="{08000342-274D-452C-BE5A-46A857B2BEFA}" destId="{D697AC09-151E-4CF2-B078-B64D65D742D4}" srcOrd="0" destOrd="0" presId="urn:microsoft.com/office/officeart/2005/8/layout/orgChart1"/>
    <dgm:cxn modelId="{5678328A-886C-41EF-8A38-E1081C4196F4}" type="presOf" srcId="{890DC58D-15FC-440B-89F0-F991C03820DF}" destId="{1BBF2258-1FF9-4A4D-948F-D84B6A9D6066}" srcOrd="0" destOrd="0" presId="urn:microsoft.com/office/officeart/2005/8/layout/orgChart1"/>
    <dgm:cxn modelId="{5628D8A6-FBB5-4166-A5AA-CD26BE99DCF1}" type="presOf" srcId="{E819E3D6-081B-425F-886F-CFE332B8FC88}" destId="{4EE47E4B-DCAB-4154-A213-D77429687FAB}" srcOrd="0" destOrd="0" presId="urn:microsoft.com/office/officeart/2005/8/layout/orgChart1"/>
    <dgm:cxn modelId="{B109CEB5-4D29-4FD8-93E0-913EA27BFB1F}" srcId="{8EE735A8-9243-43A3-8AB2-8386B9F7F3D8}" destId="{7F74C072-CE9B-4735-A9A8-B3DB9DE1A7BA}" srcOrd="1" destOrd="0" parTransId="{890DC58D-15FC-440B-89F0-F991C03820DF}" sibTransId="{3D5905DB-92EB-4553-8DCF-ABC3BBF5F6B6}"/>
    <dgm:cxn modelId="{D629CAC4-425C-42AE-8CE6-E8F523BBACC8}" type="presOf" srcId="{8EE735A8-9243-43A3-8AB2-8386B9F7F3D8}" destId="{02520DE7-2129-4BA4-9F7A-701C8CAC179F}" srcOrd="0" destOrd="0" presId="urn:microsoft.com/office/officeart/2005/8/layout/orgChart1"/>
    <dgm:cxn modelId="{251B92D9-A494-4ACC-A6A2-F6CF8C91E149}" srcId="{BCB7F3D3-0049-4542-9D0F-E1556D113AD0}" destId="{8EE735A8-9243-43A3-8AB2-8386B9F7F3D8}" srcOrd="0" destOrd="0" parTransId="{B0671D57-BE03-40B1-9F7E-84BB864A6590}" sibTransId="{1B85295F-04C0-44EE-85D7-09184BA68D22}"/>
    <dgm:cxn modelId="{766CCAE4-8956-42E1-9CBE-3D7E35C4CEF3}" type="presOf" srcId="{08000342-274D-452C-BE5A-46A857B2BEFA}" destId="{80199EDF-A672-4285-9AB9-5A0AD2191860}" srcOrd="1" destOrd="0" presId="urn:microsoft.com/office/officeart/2005/8/layout/orgChart1"/>
    <dgm:cxn modelId="{B261ADA5-EC01-40B9-96E8-14E0AD694CF7}" type="presParOf" srcId="{9C1D5776-D0A5-4104-A7D3-6375A714286B}" destId="{D4D7D082-E297-44FA-A897-C60E8EF5C38E}" srcOrd="0" destOrd="0" presId="urn:microsoft.com/office/officeart/2005/8/layout/orgChart1"/>
    <dgm:cxn modelId="{219646BA-6C2E-4587-8B59-69D81BD1B5B3}" type="presParOf" srcId="{D4D7D082-E297-44FA-A897-C60E8EF5C38E}" destId="{95EFE381-0648-4187-9672-79EAB7499255}" srcOrd="0" destOrd="0" presId="urn:microsoft.com/office/officeart/2005/8/layout/orgChart1"/>
    <dgm:cxn modelId="{6143E84F-29F8-42DC-BAD6-582A9A71B0BC}" type="presParOf" srcId="{95EFE381-0648-4187-9672-79EAB7499255}" destId="{02520DE7-2129-4BA4-9F7A-701C8CAC179F}" srcOrd="0" destOrd="0" presId="urn:microsoft.com/office/officeart/2005/8/layout/orgChart1"/>
    <dgm:cxn modelId="{A8BC7568-2A50-40E6-908F-6BE680DC4976}" type="presParOf" srcId="{95EFE381-0648-4187-9672-79EAB7499255}" destId="{953D5BB0-5CD7-4425-BD69-5F1A067A8D5E}" srcOrd="1" destOrd="0" presId="urn:microsoft.com/office/officeart/2005/8/layout/orgChart1"/>
    <dgm:cxn modelId="{BFCE3EE9-D1FA-4161-A344-27A2D4BCB232}" type="presParOf" srcId="{D4D7D082-E297-44FA-A897-C60E8EF5C38E}" destId="{1A04E425-6CA9-4585-8408-3B0BEE2DD68F}" srcOrd="1" destOrd="0" presId="urn:microsoft.com/office/officeart/2005/8/layout/orgChart1"/>
    <dgm:cxn modelId="{D88E6C7A-8045-4421-9331-6575E6CA82E7}" type="presParOf" srcId="{1A04E425-6CA9-4585-8408-3B0BEE2DD68F}" destId="{0136CA43-FCAF-4CFA-8639-659C030AB9AF}" srcOrd="0" destOrd="0" presId="urn:microsoft.com/office/officeart/2005/8/layout/orgChart1"/>
    <dgm:cxn modelId="{FF0662FD-9652-4A69-B7B9-98BCE78954BB}" type="presParOf" srcId="{1A04E425-6CA9-4585-8408-3B0BEE2DD68F}" destId="{EFDD876E-694E-4F5D-B646-4C94E8428F16}" srcOrd="1" destOrd="0" presId="urn:microsoft.com/office/officeart/2005/8/layout/orgChart1"/>
    <dgm:cxn modelId="{BFF2EFBE-5990-41A8-B1F9-6E0E40C16FE0}" type="presParOf" srcId="{EFDD876E-694E-4F5D-B646-4C94E8428F16}" destId="{2F6F39FD-8CF2-45F2-9873-B7D528943B64}" srcOrd="0" destOrd="0" presId="urn:microsoft.com/office/officeart/2005/8/layout/orgChart1"/>
    <dgm:cxn modelId="{638F2994-3E58-4CA6-81C2-E18C2280EEC7}" type="presParOf" srcId="{2F6F39FD-8CF2-45F2-9873-B7D528943B64}" destId="{71B95180-FE6E-4A42-80C9-A4EC74D5265A}" srcOrd="0" destOrd="0" presId="urn:microsoft.com/office/officeart/2005/8/layout/orgChart1"/>
    <dgm:cxn modelId="{DB5C24AB-0057-4D91-B69B-8161AA12BEF3}" type="presParOf" srcId="{2F6F39FD-8CF2-45F2-9873-B7D528943B64}" destId="{1376AC35-5F6E-40EA-9651-ABA540BFB230}" srcOrd="1" destOrd="0" presId="urn:microsoft.com/office/officeart/2005/8/layout/orgChart1"/>
    <dgm:cxn modelId="{4E963228-1716-43DE-A80A-6F71D24F4905}" type="presParOf" srcId="{EFDD876E-694E-4F5D-B646-4C94E8428F16}" destId="{55E82F55-D265-4F92-A839-8521B6C9ADE0}" srcOrd="1" destOrd="0" presId="urn:microsoft.com/office/officeart/2005/8/layout/orgChart1"/>
    <dgm:cxn modelId="{6A4F89A9-759C-4ABC-A42A-7E7C64BAFE32}" type="presParOf" srcId="{EFDD876E-694E-4F5D-B646-4C94E8428F16}" destId="{3310808C-9DE8-4E86-8A48-1613F4946095}" srcOrd="2" destOrd="0" presId="urn:microsoft.com/office/officeart/2005/8/layout/orgChart1"/>
    <dgm:cxn modelId="{F073A4C7-9B21-4F32-A21B-F53210A41B8D}" type="presParOf" srcId="{1A04E425-6CA9-4585-8408-3B0BEE2DD68F}" destId="{1BBF2258-1FF9-4A4D-948F-D84B6A9D6066}" srcOrd="2" destOrd="0" presId="urn:microsoft.com/office/officeart/2005/8/layout/orgChart1"/>
    <dgm:cxn modelId="{F108418B-7F25-4AC0-BACA-D0C5A0EFD97E}" type="presParOf" srcId="{1A04E425-6CA9-4585-8408-3B0BEE2DD68F}" destId="{C62B88B7-135A-42F0-9AD8-4202D1825674}" srcOrd="3" destOrd="0" presId="urn:microsoft.com/office/officeart/2005/8/layout/orgChart1"/>
    <dgm:cxn modelId="{4662B92D-0FB7-4E09-A88E-E7A768865359}" type="presParOf" srcId="{C62B88B7-135A-42F0-9AD8-4202D1825674}" destId="{B16A1950-1ACF-42F4-9943-04C00877B2E2}" srcOrd="0" destOrd="0" presId="urn:microsoft.com/office/officeart/2005/8/layout/orgChart1"/>
    <dgm:cxn modelId="{A3910CAB-3F3E-4C8A-9BA9-2AD0AD8F5F1F}" type="presParOf" srcId="{B16A1950-1ACF-42F4-9943-04C00877B2E2}" destId="{6D36031A-2A24-4BF4-AB81-25B5675A0F21}" srcOrd="0" destOrd="0" presId="urn:microsoft.com/office/officeart/2005/8/layout/orgChart1"/>
    <dgm:cxn modelId="{3EA8328F-8350-4CFE-A9CF-16E337B87103}" type="presParOf" srcId="{B16A1950-1ACF-42F4-9943-04C00877B2E2}" destId="{FB77977C-F83D-4257-9823-536054074EDF}" srcOrd="1" destOrd="0" presId="urn:microsoft.com/office/officeart/2005/8/layout/orgChart1"/>
    <dgm:cxn modelId="{1EBCE23D-9ACC-4914-85CA-48A705DD0E7E}" type="presParOf" srcId="{C62B88B7-135A-42F0-9AD8-4202D1825674}" destId="{035A12DA-F2FB-4CF1-A920-104EEBE26A14}" srcOrd="1" destOrd="0" presId="urn:microsoft.com/office/officeart/2005/8/layout/orgChart1"/>
    <dgm:cxn modelId="{943A7F75-4E2B-43EA-AE17-94775FDF9195}" type="presParOf" srcId="{C62B88B7-135A-42F0-9AD8-4202D1825674}" destId="{C0A14AE2-C02A-4353-A94C-E87BA7D061BF}" srcOrd="2" destOrd="0" presId="urn:microsoft.com/office/officeart/2005/8/layout/orgChart1"/>
    <dgm:cxn modelId="{CCB873E6-F8E8-48D2-8D8C-D26A3E563F70}" type="presParOf" srcId="{1A04E425-6CA9-4585-8408-3B0BEE2DD68F}" destId="{4EE47E4B-DCAB-4154-A213-D77429687FAB}" srcOrd="4" destOrd="0" presId="urn:microsoft.com/office/officeart/2005/8/layout/orgChart1"/>
    <dgm:cxn modelId="{F8F0519F-8D1E-4724-B8E3-1895B4FF10F5}" type="presParOf" srcId="{1A04E425-6CA9-4585-8408-3B0BEE2DD68F}" destId="{534EDA7F-5E49-4434-9F83-0C5D57BC85A8}" srcOrd="5" destOrd="0" presId="urn:microsoft.com/office/officeart/2005/8/layout/orgChart1"/>
    <dgm:cxn modelId="{7EB42EF0-CB3E-4984-A87B-1D09DB3144B6}" type="presParOf" srcId="{534EDA7F-5E49-4434-9F83-0C5D57BC85A8}" destId="{853F22AD-23CE-45A6-B4C4-88B99CB4182B}" srcOrd="0" destOrd="0" presId="urn:microsoft.com/office/officeart/2005/8/layout/orgChart1"/>
    <dgm:cxn modelId="{16E9D247-0B5A-4BA5-B8DF-0260FC2E6286}" type="presParOf" srcId="{853F22AD-23CE-45A6-B4C4-88B99CB4182B}" destId="{D697AC09-151E-4CF2-B078-B64D65D742D4}" srcOrd="0" destOrd="0" presId="urn:microsoft.com/office/officeart/2005/8/layout/orgChart1"/>
    <dgm:cxn modelId="{26EE748E-E5D4-4270-B057-098E4B3F053B}" type="presParOf" srcId="{853F22AD-23CE-45A6-B4C4-88B99CB4182B}" destId="{80199EDF-A672-4285-9AB9-5A0AD2191860}" srcOrd="1" destOrd="0" presId="urn:microsoft.com/office/officeart/2005/8/layout/orgChart1"/>
    <dgm:cxn modelId="{49640A42-188E-43F3-9F3E-AF71AA10EC03}" type="presParOf" srcId="{534EDA7F-5E49-4434-9F83-0C5D57BC85A8}" destId="{365FC399-98F2-4636-A67B-7A58B31F65A0}" srcOrd="1" destOrd="0" presId="urn:microsoft.com/office/officeart/2005/8/layout/orgChart1"/>
    <dgm:cxn modelId="{8D166460-4CBE-47B5-984F-340AB6C27EFF}" type="presParOf" srcId="{534EDA7F-5E49-4434-9F83-0C5D57BC85A8}" destId="{AFE800EC-7B16-48CC-B466-14C3422E66CB}" srcOrd="2" destOrd="0" presId="urn:microsoft.com/office/officeart/2005/8/layout/orgChart1"/>
    <dgm:cxn modelId="{7AD9FF59-31F6-4051-A33D-93DDEB662CB5}" type="presParOf" srcId="{D4D7D082-E297-44FA-A897-C60E8EF5C38E}" destId="{8B2F5BFD-4F4F-4A44-8D50-03C524D1738F}" srcOrd="2" destOrd="0" presId="urn:microsoft.com/office/officeart/2005/8/layout/orgChart1"/>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85A5E99-F6CE-4A2A-B8DE-555684E120EB}"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137350C8-8307-406F-B8B7-D31705BC9973}">
      <dgm:prSet custT="1"/>
      <dgm:spPr/>
      <dgm:t>
        <a:bodyPr/>
        <a:lstStyle/>
        <a:p>
          <a:pPr rtl="0"/>
          <a:r>
            <a:rPr lang="it-IT" sz="14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gm:t>
    </dgm:pt>
    <dgm:pt modelId="{1EE7DD9B-B4B7-4153-9DAB-13445C5BC786}" type="parTrans" cxnId="{8F70B262-25D4-4E0A-BC4B-394A116605A0}">
      <dgm:prSet/>
      <dgm:spPr/>
      <dgm:t>
        <a:bodyPr/>
        <a:lstStyle/>
        <a:p>
          <a:endParaRPr lang="it-IT"/>
        </a:p>
      </dgm:t>
    </dgm:pt>
    <dgm:pt modelId="{66ED00F0-DC89-4AF7-8F7B-D6BE9A747703}" type="sibTrans" cxnId="{8F70B262-25D4-4E0A-BC4B-394A116605A0}">
      <dgm:prSet/>
      <dgm:spPr/>
      <dgm:t>
        <a:bodyPr/>
        <a:lstStyle/>
        <a:p>
          <a:endParaRPr lang="it-IT"/>
        </a:p>
      </dgm:t>
    </dgm:pt>
    <dgm:pt modelId="{BAAF228E-F932-4049-A50F-56F047E519CA}" type="pres">
      <dgm:prSet presAssocID="{F85A5E99-F6CE-4A2A-B8DE-555684E120EB}" presName="linear" presStyleCnt="0">
        <dgm:presLayoutVars>
          <dgm:dir/>
          <dgm:resizeHandles val="exact"/>
        </dgm:presLayoutVars>
      </dgm:prSet>
      <dgm:spPr/>
    </dgm:pt>
    <dgm:pt modelId="{7501A72B-2C42-4782-908A-9398E0333707}" type="pres">
      <dgm:prSet presAssocID="{137350C8-8307-406F-B8B7-D31705BC9973}" presName="comp" presStyleCnt="0"/>
      <dgm:spPr/>
    </dgm:pt>
    <dgm:pt modelId="{47026CDA-F58A-4284-9C6C-E6794E1F8E07}" type="pres">
      <dgm:prSet presAssocID="{137350C8-8307-406F-B8B7-D31705BC9973}" presName="box" presStyleLbl="node1" presStyleIdx="0" presStyleCnt="1"/>
      <dgm:spPr/>
    </dgm:pt>
    <dgm:pt modelId="{88068C52-2496-4D2B-9C5C-584935D197DA}" type="pres">
      <dgm:prSet presAssocID="{137350C8-8307-406F-B8B7-D31705BC9973}"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dgm:spPr>
    </dgm:pt>
    <dgm:pt modelId="{00A377B7-81E4-43E3-9C91-101F8634E6D3}" type="pres">
      <dgm:prSet presAssocID="{137350C8-8307-406F-B8B7-D31705BC9973}" presName="text" presStyleLbl="node1" presStyleIdx="0" presStyleCnt="1">
        <dgm:presLayoutVars>
          <dgm:bulletEnabled val="1"/>
        </dgm:presLayoutVars>
      </dgm:prSet>
      <dgm:spPr/>
    </dgm:pt>
  </dgm:ptLst>
  <dgm:cxnLst>
    <dgm:cxn modelId="{8F70B262-25D4-4E0A-BC4B-394A116605A0}" srcId="{F85A5E99-F6CE-4A2A-B8DE-555684E120EB}" destId="{137350C8-8307-406F-B8B7-D31705BC9973}" srcOrd="0" destOrd="0" parTransId="{1EE7DD9B-B4B7-4153-9DAB-13445C5BC786}" sibTransId="{66ED00F0-DC89-4AF7-8F7B-D6BE9A747703}"/>
    <dgm:cxn modelId="{F8CD2B81-8669-4449-9481-B557ECE12B82}" type="presOf" srcId="{137350C8-8307-406F-B8B7-D31705BC9973}" destId="{00A377B7-81E4-43E3-9C91-101F8634E6D3}" srcOrd="1" destOrd="0" presId="urn:microsoft.com/office/officeart/2005/8/layout/vList4"/>
    <dgm:cxn modelId="{8358A9BF-CA6A-448F-8833-4A70CE2A8753}" type="presOf" srcId="{137350C8-8307-406F-B8B7-D31705BC9973}" destId="{47026CDA-F58A-4284-9C6C-E6794E1F8E07}" srcOrd="0" destOrd="0" presId="urn:microsoft.com/office/officeart/2005/8/layout/vList4"/>
    <dgm:cxn modelId="{AC110ADB-1961-477E-AB44-ECFABA016BEB}" type="presOf" srcId="{F85A5E99-F6CE-4A2A-B8DE-555684E120EB}" destId="{BAAF228E-F932-4049-A50F-56F047E519CA}" srcOrd="0" destOrd="0" presId="urn:microsoft.com/office/officeart/2005/8/layout/vList4"/>
    <dgm:cxn modelId="{4D7CE260-EE86-4DFA-BF40-C81B2CDE33E7}" type="presParOf" srcId="{BAAF228E-F932-4049-A50F-56F047E519CA}" destId="{7501A72B-2C42-4782-908A-9398E0333707}" srcOrd="0" destOrd="0" presId="urn:microsoft.com/office/officeart/2005/8/layout/vList4"/>
    <dgm:cxn modelId="{49D9DD83-0382-48D2-B8C9-4867044E7216}" type="presParOf" srcId="{7501A72B-2C42-4782-908A-9398E0333707}" destId="{47026CDA-F58A-4284-9C6C-E6794E1F8E07}" srcOrd="0" destOrd="0" presId="urn:microsoft.com/office/officeart/2005/8/layout/vList4"/>
    <dgm:cxn modelId="{49041CE0-A2F0-497F-94FA-6CCCF931AEFD}" type="presParOf" srcId="{7501A72B-2C42-4782-908A-9398E0333707}" destId="{88068C52-2496-4D2B-9C5C-584935D197DA}" srcOrd="1" destOrd="0" presId="urn:microsoft.com/office/officeart/2005/8/layout/vList4"/>
    <dgm:cxn modelId="{764D9F77-44E1-45B1-9CDB-57F97F3129C2}" type="presParOf" srcId="{7501A72B-2C42-4782-908A-9398E0333707}" destId="{00A377B7-81E4-43E3-9C91-101F8634E6D3}"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Il mio impiego durante lo stage</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6D15809-32D1-4614-8B5A-48BF59D8766D}"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4128D8CC-CDC4-475D-BD2A-E8901CF99BC0}">
      <dgm:prSet custT="1"/>
      <dgm:spPr/>
      <dgm:t>
        <a:bodyPr/>
        <a:lstStyle/>
        <a:p>
          <a:pPr rtl="0"/>
          <a:r>
            <a:rPr lang="it-IT" sz="14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gm:t>
    </dgm:pt>
    <dgm:pt modelId="{5896E50A-C248-4933-BAED-8ACEC124D3B8}" type="parTrans" cxnId="{D480C387-8FD9-4795-8BB8-1CCB7A4C2EF9}">
      <dgm:prSet/>
      <dgm:spPr/>
      <dgm:t>
        <a:bodyPr/>
        <a:lstStyle/>
        <a:p>
          <a:endParaRPr lang="it-IT"/>
        </a:p>
      </dgm:t>
    </dgm:pt>
    <dgm:pt modelId="{C33E4070-55D4-431B-BE40-E91D19A78F3B}" type="sibTrans" cxnId="{D480C387-8FD9-4795-8BB8-1CCB7A4C2EF9}">
      <dgm:prSet/>
      <dgm:spPr/>
      <dgm:t>
        <a:bodyPr/>
        <a:lstStyle/>
        <a:p>
          <a:endParaRPr lang="it-IT"/>
        </a:p>
      </dgm:t>
    </dgm:pt>
    <dgm:pt modelId="{E9FCE61F-66B1-4710-BC63-CA3B44C7FF71}" type="pres">
      <dgm:prSet presAssocID="{F6D15809-32D1-4614-8B5A-48BF59D8766D}" presName="linear" presStyleCnt="0">
        <dgm:presLayoutVars>
          <dgm:dir/>
          <dgm:resizeHandles val="exact"/>
        </dgm:presLayoutVars>
      </dgm:prSet>
      <dgm:spPr/>
    </dgm:pt>
    <dgm:pt modelId="{EFBE4CAA-CE5D-42C2-B98E-CCCFF39AF3EA}" type="pres">
      <dgm:prSet presAssocID="{4128D8CC-CDC4-475D-BD2A-E8901CF99BC0}" presName="comp" presStyleCnt="0"/>
      <dgm:spPr/>
    </dgm:pt>
    <dgm:pt modelId="{AF6747DB-09D1-4E85-8684-C8B7F687C19E}" type="pres">
      <dgm:prSet presAssocID="{4128D8CC-CDC4-475D-BD2A-E8901CF99BC0}" presName="box" presStyleLbl="node1" presStyleIdx="0" presStyleCnt="1"/>
      <dgm:spPr/>
    </dgm:pt>
    <dgm:pt modelId="{75D9B2C1-118C-45CB-A65A-54B279B5D43C}" type="pres">
      <dgm:prSet presAssocID="{4128D8CC-CDC4-475D-BD2A-E8901CF99BC0}" presName="img"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pt>
    <dgm:pt modelId="{ED673C79-9AF2-4983-9B39-D7A3F4AEC3C5}" type="pres">
      <dgm:prSet presAssocID="{4128D8CC-CDC4-475D-BD2A-E8901CF99BC0}" presName="text" presStyleLbl="node1" presStyleIdx="0" presStyleCnt="1">
        <dgm:presLayoutVars>
          <dgm:bulletEnabled val="1"/>
        </dgm:presLayoutVars>
      </dgm:prSet>
      <dgm:spPr/>
    </dgm:pt>
  </dgm:ptLst>
  <dgm:cxnLst>
    <dgm:cxn modelId="{75A99740-50FF-4C19-A99E-235F2942B5FC}" type="presOf" srcId="{F6D15809-32D1-4614-8B5A-48BF59D8766D}" destId="{E9FCE61F-66B1-4710-BC63-CA3B44C7FF71}" srcOrd="0" destOrd="0" presId="urn:microsoft.com/office/officeart/2005/8/layout/vList4"/>
    <dgm:cxn modelId="{D480C387-8FD9-4795-8BB8-1CCB7A4C2EF9}" srcId="{F6D15809-32D1-4614-8B5A-48BF59D8766D}" destId="{4128D8CC-CDC4-475D-BD2A-E8901CF99BC0}" srcOrd="0" destOrd="0" parTransId="{5896E50A-C248-4933-BAED-8ACEC124D3B8}" sibTransId="{C33E4070-55D4-431B-BE40-E91D19A78F3B}"/>
    <dgm:cxn modelId="{713D4B92-8E8C-44E8-A933-9640336DBCF7}" type="presOf" srcId="{4128D8CC-CDC4-475D-BD2A-E8901CF99BC0}" destId="{ED673C79-9AF2-4983-9B39-D7A3F4AEC3C5}" srcOrd="1" destOrd="0" presId="urn:microsoft.com/office/officeart/2005/8/layout/vList4"/>
    <dgm:cxn modelId="{C86734FC-0C9D-47FB-99E9-EE2A6C15A058}" type="presOf" srcId="{4128D8CC-CDC4-475D-BD2A-E8901CF99BC0}" destId="{AF6747DB-09D1-4E85-8684-C8B7F687C19E}" srcOrd="0" destOrd="0" presId="urn:microsoft.com/office/officeart/2005/8/layout/vList4"/>
    <dgm:cxn modelId="{5DA57633-6F38-4AD8-95C8-DF06B12AA56E}" type="presParOf" srcId="{E9FCE61F-66B1-4710-BC63-CA3B44C7FF71}" destId="{EFBE4CAA-CE5D-42C2-B98E-CCCFF39AF3EA}" srcOrd="0" destOrd="0" presId="urn:microsoft.com/office/officeart/2005/8/layout/vList4"/>
    <dgm:cxn modelId="{C47E9D28-D067-4291-8FCA-C965E5A50B52}" type="presParOf" srcId="{EFBE4CAA-CE5D-42C2-B98E-CCCFF39AF3EA}" destId="{AF6747DB-09D1-4E85-8684-C8B7F687C19E}" srcOrd="0" destOrd="0" presId="urn:microsoft.com/office/officeart/2005/8/layout/vList4"/>
    <dgm:cxn modelId="{A82947C5-FDD4-46BE-BA63-863274277B3C}" type="presParOf" srcId="{EFBE4CAA-CE5D-42C2-B98E-CCCFF39AF3EA}" destId="{75D9B2C1-118C-45CB-A65A-54B279B5D43C}" srcOrd="1" destOrd="0" presId="urn:microsoft.com/office/officeart/2005/8/layout/vList4"/>
    <dgm:cxn modelId="{E640A4C8-E7B5-4A1C-8486-E8F1CCF83A54}" type="presParOf" srcId="{EFBE4CAA-CE5D-42C2-B98E-CCCFF39AF3EA}" destId="{ED673C79-9AF2-4983-9B39-D7A3F4AEC3C5}"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3DFA524-1FFF-4469-B0E1-6ED5A99AACB1}" type="doc">
      <dgm:prSet loTypeId="urn:microsoft.com/office/officeart/2005/8/layout/vList4" loCatId="list" qsTypeId="urn:microsoft.com/office/officeart/2005/8/quickstyle/simple5" qsCatId="simple" csTypeId="urn:microsoft.com/office/officeart/2005/8/colors/accent1_2" csCatId="accent1"/>
      <dgm:spPr/>
      <dgm:t>
        <a:bodyPr/>
        <a:lstStyle/>
        <a:p>
          <a:endParaRPr lang="it-IT"/>
        </a:p>
      </dgm:t>
    </dgm:pt>
    <dgm:pt modelId="{C1DFAA62-1442-402C-8262-7A6138773781}">
      <dgm:prSet custT="1"/>
      <dgm:spPr/>
      <dgm:t>
        <a:bodyPr/>
        <a:lstStyle/>
        <a:p>
          <a:pPr rtl="0"/>
          <a:r>
            <a:rPr lang="it-IT" sz="14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gm:t>
    </dgm:pt>
    <dgm:pt modelId="{A2CBF3A6-2A8B-4C9C-8E08-F9269C865457}" type="parTrans" cxnId="{1FAE62BC-EE70-4901-AA00-3EB653D50E30}">
      <dgm:prSet/>
      <dgm:spPr/>
      <dgm:t>
        <a:bodyPr/>
        <a:lstStyle/>
        <a:p>
          <a:endParaRPr lang="it-IT"/>
        </a:p>
      </dgm:t>
    </dgm:pt>
    <dgm:pt modelId="{290176E0-AFD1-444F-974E-C9DF02D2D3DB}" type="sibTrans" cxnId="{1FAE62BC-EE70-4901-AA00-3EB653D50E30}">
      <dgm:prSet/>
      <dgm:spPr/>
      <dgm:t>
        <a:bodyPr/>
        <a:lstStyle/>
        <a:p>
          <a:endParaRPr lang="it-IT"/>
        </a:p>
      </dgm:t>
    </dgm:pt>
    <dgm:pt modelId="{42771C82-2AC6-474D-8812-CBF7EC95E742}" type="pres">
      <dgm:prSet presAssocID="{93DFA524-1FFF-4469-B0E1-6ED5A99AACB1}" presName="linear" presStyleCnt="0">
        <dgm:presLayoutVars>
          <dgm:dir/>
          <dgm:resizeHandles val="exact"/>
        </dgm:presLayoutVars>
      </dgm:prSet>
      <dgm:spPr/>
    </dgm:pt>
    <dgm:pt modelId="{D6DD931F-5A4D-4449-B295-B1AA5679EE8C}" type="pres">
      <dgm:prSet presAssocID="{C1DFAA62-1442-402C-8262-7A6138773781}" presName="comp" presStyleCnt="0"/>
      <dgm:spPr/>
    </dgm:pt>
    <dgm:pt modelId="{5B6ABE91-B993-4F66-BE5E-2DE45B7B9BC3}" type="pres">
      <dgm:prSet presAssocID="{C1DFAA62-1442-402C-8262-7A6138773781}" presName="box" presStyleLbl="node1" presStyleIdx="0" presStyleCnt="1"/>
      <dgm:spPr/>
    </dgm:pt>
    <dgm:pt modelId="{3EDE4E70-4D72-4156-ABF5-931BF927447B}" type="pres">
      <dgm:prSet presAssocID="{C1DFAA62-1442-402C-8262-7A6138773781}" presName="img" presStyleLbl="fgImgPlace1" presStyleIdx="0" presStyleCnt="1"/>
      <dgm:spPr>
        <a:solidFill>
          <a:schemeClr val="bg1"/>
        </a:solidFill>
      </dgm:spPr>
    </dgm:pt>
    <dgm:pt modelId="{A7289EB3-FE5E-4B66-9AF0-3953DBC4FA1E}" type="pres">
      <dgm:prSet presAssocID="{C1DFAA62-1442-402C-8262-7A6138773781}" presName="text" presStyleLbl="node1" presStyleIdx="0" presStyleCnt="1">
        <dgm:presLayoutVars>
          <dgm:bulletEnabled val="1"/>
        </dgm:presLayoutVars>
      </dgm:prSet>
      <dgm:spPr/>
    </dgm:pt>
  </dgm:ptLst>
  <dgm:cxnLst>
    <dgm:cxn modelId="{1FAE62BC-EE70-4901-AA00-3EB653D50E30}" srcId="{93DFA524-1FFF-4469-B0E1-6ED5A99AACB1}" destId="{C1DFAA62-1442-402C-8262-7A6138773781}" srcOrd="0" destOrd="0" parTransId="{A2CBF3A6-2A8B-4C9C-8E08-F9269C865457}" sibTransId="{290176E0-AFD1-444F-974E-C9DF02D2D3DB}"/>
    <dgm:cxn modelId="{F82975DC-55CE-49F7-BEB9-9F67CD9BA7C3}" type="presOf" srcId="{93DFA524-1FFF-4469-B0E1-6ED5A99AACB1}" destId="{42771C82-2AC6-474D-8812-CBF7EC95E742}" srcOrd="0" destOrd="0" presId="urn:microsoft.com/office/officeart/2005/8/layout/vList4"/>
    <dgm:cxn modelId="{23D654E2-5CE8-4856-878C-7BF41471A6AD}" type="presOf" srcId="{C1DFAA62-1442-402C-8262-7A6138773781}" destId="{5B6ABE91-B993-4F66-BE5E-2DE45B7B9BC3}" srcOrd="0" destOrd="0" presId="urn:microsoft.com/office/officeart/2005/8/layout/vList4"/>
    <dgm:cxn modelId="{C03467FA-1794-40A5-AE92-DBADFFA460CD}" type="presOf" srcId="{C1DFAA62-1442-402C-8262-7A6138773781}" destId="{A7289EB3-FE5E-4B66-9AF0-3953DBC4FA1E}" srcOrd="1" destOrd="0" presId="urn:microsoft.com/office/officeart/2005/8/layout/vList4"/>
    <dgm:cxn modelId="{326220C2-519C-428A-A3EB-9DAA56563B7B}" type="presParOf" srcId="{42771C82-2AC6-474D-8812-CBF7EC95E742}" destId="{D6DD931F-5A4D-4449-B295-B1AA5679EE8C}" srcOrd="0" destOrd="0" presId="urn:microsoft.com/office/officeart/2005/8/layout/vList4"/>
    <dgm:cxn modelId="{8811943C-109B-4A56-B3E7-6E7D19BDE88C}" type="presParOf" srcId="{D6DD931F-5A4D-4449-B295-B1AA5679EE8C}" destId="{5B6ABE91-B993-4F66-BE5E-2DE45B7B9BC3}" srcOrd="0" destOrd="0" presId="urn:microsoft.com/office/officeart/2005/8/layout/vList4"/>
    <dgm:cxn modelId="{41C4B154-6A6E-41AC-85AE-44C481F9919F}" type="presParOf" srcId="{D6DD931F-5A4D-4449-B295-B1AA5679EE8C}" destId="{3EDE4E70-4D72-4156-ABF5-931BF927447B}" srcOrd="1" destOrd="0" presId="urn:microsoft.com/office/officeart/2005/8/layout/vList4"/>
    <dgm:cxn modelId="{B541AB6E-55EA-48BB-A5E6-7A10B06FA2AE}" type="presParOf" srcId="{D6DD931F-5A4D-4449-B295-B1AA5679EE8C}" destId="{A7289EB3-FE5E-4B66-9AF0-3953DBC4FA1E}" srcOrd="2" destOrd="0" presId="urn:microsoft.com/office/officeart/2005/8/layout/vList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CDF94-F94C-4F58-96D8-7E3790C9A92E}"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3C26FFD8-E866-4B3D-AA3A-36F2A1151A8A}">
      <dgm:prSet custT="1"/>
      <dgm:spPr/>
      <dgm:t>
        <a:bodyPr/>
        <a:lstStyle/>
        <a:p>
          <a:pPr rtl="0"/>
          <a:r>
            <a:rPr lang="it-IT" sz="1400" b="1" dirty="0"/>
            <a:t>Introduzione: </a:t>
          </a:r>
          <a:r>
            <a:rPr lang="it-IT" sz="14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gm:t>
    </dgm:pt>
    <dgm:pt modelId="{6DE9740F-3C3A-483E-871A-5D5CAA288724}" type="parTrans" cxnId="{453A24EE-C358-42AE-8450-D382D95A7205}">
      <dgm:prSet/>
      <dgm:spPr/>
      <dgm:t>
        <a:bodyPr/>
        <a:lstStyle/>
        <a:p>
          <a:endParaRPr lang="it-IT"/>
        </a:p>
      </dgm:t>
    </dgm:pt>
    <dgm:pt modelId="{4F11802E-06FF-47E0-8775-54CCF54EDEB0}" type="sibTrans" cxnId="{453A24EE-C358-42AE-8450-D382D95A7205}">
      <dgm:prSet/>
      <dgm:spPr/>
      <dgm:t>
        <a:bodyPr/>
        <a:lstStyle/>
        <a:p>
          <a:endParaRPr lang="it-IT"/>
        </a:p>
      </dgm:t>
    </dgm:pt>
    <dgm:pt modelId="{82EC8042-CEE8-4698-A88E-2282164C587F}" type="pres">
      <dgm:prSet presAssocID="{A55CDF94-F94C-4F58-96D8-7E3790C9A92E}" presName="linear" presStyleCnt="0">
        <dgm:presLayoutVars>
          <dgm:dir/>
          <dgm:resizeHandles val="exact"/>
        </dgm:presLayoutVars>
      </dgm:prSet>
      <dgm:spPr/>
    </dgm:pt>
    <dgm:pt modelId="{9363A746-122A-4921-956D-F5D6640CD0F4}" type="pres">
      <dgm:prSet presAssocID="{3C26FFD8-E866-4B3D-AA3A-36F2A1151A8A}" presName="comp" presStyleCnt="0"/>
      <dgm:spPr/>
    </dgm:pt>
    <dgm:pt modelId="{F799583F-DCDD-4AEA-8675-A9C0D06DA1D5}" type="pres">
      <dgm:prSet presAssocID="{3C26FFD8-E866-4B3D-AA3A-36F2A1151A8A}" presName="box" presStyleLbl="node1" presStyleIdx="0" presStyleCnt="1"/>
      <dgm:spPr/>
    </dgm:pt>
    <dgm:pt modelId="{DFD86C76-0244-4334-B40E-3FA69B929551}" type="pres">
      <dgm:prSet presAssocID="{3C26FFD8-E866-4B3D-AA3A-36F2A1151A8A}"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dgm:spPr>
    </dgm:pt>
    <dgm:pt modelId="{B6854601-2661-4965-A6E7-385BC580D2EA}" type="pres">
      <dgm:prSet presAssocID="{3C26FFD8-E866-4B3D-AA3A-36F2A1151A8A}" presName="text" presStyleLbl="node1" presStyleIdx="0" presStyleCnt="1">
        <dgm:presLayoutVars>
          <dgm:bulletEnabled val="1"/>
        </dgm:presLayoutVars>
      </dgm:prSet>
      <dgm:spPr/>
    </dgm:pt>
  </dgm:ptLst>
  <dgm:cxnLst>
    <dgm:cxn modelId="{D5820A06-1CC1-4659-AC5E-4EA3187B3726}" type="presOf" srcId="{3C26FFD8-E866-4B3D-AA3A-36F2A1151A8A}" destId="{F799583F-DCDD-4AEA-8675-A9C0D06DA1D5}" srcOrd="0" destOrd="0" presId="urn:microsoft.com/office/officeart/2005/8/layout/vList4"/>
    <dgm:cxn modelId="{DF249E7A-65AA-4ED8-95EB-9DAD619090E1}" type="presOf" srcId="{A55CDF94-F94C-4F58-96D8-7E3790C9A92E}" destId="{82EC8042-CEE8-4698-A88E-2282164C587F}" srcOrd="0" destOrd="0" presId="urn:microsoft.com/office/officeart/2005/8/layout/vList4"/>
    <dgm:cxn modelId="{7CB7358B-E51B-4D9D-BA47-BAA4460DFE56}" type="presOf" srcId="{3C26FFD8-E866-4B3D-AA3A-36F2A1151A8A}" destId="{B6854601-2661-4965-A6E7-385BC580D2EA}" srcOrd="1" destOrd="0" presId="urn:microsoft.com/office/officeart/2005/8/layout/vList4"/>
    <dgm:cxn modelId="{453A24EE-C358-42AE-8450-D382D95A7205}" srcId="{A55CDF94-F94C-4F58-96D8-7E3790C9A92E}" destId="{3C26FFD8-E866-4B3D-AA3A-36F2A1151A8A}" srcOrd="0" destOrd="0" parTransId="{6DE9740F-3C3A-483E-871A-5D5CAA288724}" sibTransId="{4F11802E-06FF-47E0-8775-54CCF54EDEB0}"/>
    <dgm:cxn modelId="{36314F19-DAEA-4B11-B438-0A9ADFEAE3D6}" type="presParOf" srcId="{82EC8042-CEE8-4698-A88E-2282164C587F}" destId="{9363A746-122A-4921-956D-F5D6640CD0F4}" srcOrd="0" destOrd="0" presId="urn:microsoft.com/office/officeart/2005/8/layout/vList4"/>
    <dgm:cxn modelId="{DAD2CA7B-4155-4D26-91B5-1AADB367012B}" type="presParOf" srcId="{9363A746-122A-4921-956D-F5D6640CD0F4}" destId="{F799583F-DCDD-4AEA-8675-A9C0D06DA1D5}" srcOrd="0" destOrd="0" presId="urn:microsoft.com/office/officeart/2005/8/layout/vList4"/>
    <dgm:cxn modelId="{96CCF8C3-5DEF-439A-A3A4-8013013EA746}" type="presParOf" srcId="{9363A746-122A-4921-956D-F5D6640CD0F4}" destId="{DFD86C76-0244-4334-B40E-3FA69B929551}" srcOrd="1" destOrd="0" presId="urn:microsoft.com/office/officeart/2005/8/layout/vList4"/>
    <dgm:cxn modelId="{517CB574-EF10-4F2B-A891-3DFCD0B2A02D}" type="presParOf" srcId="{9363A746-122A-4921-956D-F5D6640CD0F4}" destId="{B6854601-2661-4965-A6E7-385BC580D2EA}"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FC4F4B6-EBAE-44AA-8B59-5DDCDC3C0ED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695246ED-949C-4B4A-AB44-4FD4F0D0FF8A}">
      <dgm:prSet phldrT="[Testo]"/>
      <dgm:spPr/>
      <dgm:t>
        <a:bodyPr/>
        <a:lstStyle/>
        <a:p>
          <a:r>
            <a:rPr lang="it-IT" dirty="0"/>
            <a:t>Sfida costante con le eventuali problematiche</a:t>
          </a:r>
        </a:p>
      </dgm:t>
    </dgm:pt>
    <dgm:pt modelId="{8D6309BB-FB48-43C9-AE7D-6FD4DE889459}" type="parTrans" cxnId="{04D241D2-C907-433C-AB6F-13D120A7E9DA}">
      <dgm:prSet/>
      <dgm:spPr/>
      <dgm:t>
        <a:bodyPr/>
        <a:lstStyle/>
        <a:p>
          <a:endParaRPr lang="it-IT"/>
        </a:p>
      </dgm:t>
    </dgm:pt>
    <dgm:pt modelId="{D400D53E-FED2-4CF2-88B0-B242338FD5D9}" type="sibTrans" cxnId="{04D241D2-C907-433C-AB6F-13D120A7E9DA}">
      <dgm:prSet/>
      <dgm:spPr/>
      <dgm:t>
        <a:bodyPr/>
        <a:lstStyle/>
        <a:p>
          <a:endParaRPr lang="it-IT"/>
        </a:p>
      </dgm:t>
    </dgm:pt>
    <dgm:pt modelId="{A79911EC-6ED1-41E3-9776-3C6563D09E80}">
      <dgm:prSet phldrT="[Testo]"/>
      <dgm:spPr/>
      <dgm:t>
        <a:bodyPr/>
        <a:lstStyle/>
        <a:p>
          <a:r>
            <a:rPr lang="it-IT" dirty="0"/>
            <a:t>Precisione ed accuratezza alle mansioni assegnate</a:t>
          </a:r>
        </a:p>
      </dgm:t>
    </dgm:pt>
    <dgm:pt modelId="{F4709658-86FA-44E9-AACC-7ADEDBA533E7}" type="parTrans" cxnId="{44A74569-1985-4CED-BC70-5F481B319070}">
      <dgm:prSet/>
      <dgm:spPr/>
      <dgm:t>
        <a:bodyPr/>
        <a:lstStyle/>
        <a:p>
          <a:endParaRPr lang="it-IT"/>
        </a:p>
      </dgm:t>
    </dgm:pt>
    <dgm:pt modelId="{FAAF8B0A-D812-41A0-9749-CE9D8077EFE0}" type="sibTrans" cxnId="{44A74569-1985-4CED-BC70-5F481B319070}">
      <dgm:prSet/>
      <dgm:spPr/>
      <dgm:t>
        <a:bodyPr/>
        <a:lstStyle/>
        <a:p>
          <a:endParaRPr lang="it-IT"/>
        </a:p>
      </dgm:t>
    </dgm:pt>
    <dgm:pt modelId="{2CD7F4EE-F854-48A6-9797-272979F39B6A}" type="pres">
      <dgm:prSet presAssocID="{8FC4F4B6-EBAE-44AA-8B59-5DDCDC3C0ED2}" presName="diagram" presStyleCnt="0">
        <dgm:presLayoutVars>
          <dgm:dir/>
        </dgm:presLayoutVars>
      </dgm:prSet>
      <dgm:spPr/>
    </dgm:pt>
    <dgm:pt modelId="{0EE5C16E-4042-4EC6-A252-C95E5890F06E}" type="pres">
      <dgm:prSet presAssocID="{695246ED-949C-4B4A-AB44-4FD4F0D0FF8A}" presName="composite" presStyleCnt="0"/>
      <dgm:spPr/>
    </dgm:pt>
    <dgm:pt modelId="{C141CE6D-9FCA-4580-B7E3-0796A35F1EF2}" type="pres">
      <dgm:prSet presAssocID="{695246ED-949C-4B4A-AB44-4FD4F0D0FF8A}"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FF324D90-F846-4CE0-84A1-CDCA34C8A3EB}" type="pres">
      <dgm:prSet presAssocID="{695246ED-949C-4B4A-AB44-4FD4F0D0FF8A}" presName="Parent" presStyleLbl="node0" presStyleIdx="0" presStyleCnt="2">
        <dgm:presLayoutVars>
          <dgm:bulletEnabled val="1"/>
        </dgm:presLayoutVars>
      </dgm:prSet>
      <dgm:spPr/>
    </dgm:pt>
    <dgm:pt modelId="{C4A75255-3CFC-4437-AC35-A586D1073B24}" type="pres">
      <dgm:prSet presAssocID="{D400D53E-FED2-4CF2-88B0-B242338FD5D9}" presName="sibTrans" presStyleCnt="0"/>
      <dgm:spPr/>
    </dgm:pt>
    <dgm:pt modelId="{89E2D89D-D353-465C-A701-AED06CEEB826}" type="pres">
      <dgm:prSet presAssocID="{A79911EC-6ED1-41E3-9776-3C6563D09E80}" presName="composite" presStyleCnt="0"/>
      <dgm:spPr/>
    </dgm:pt>
    <dgm:pt modelId="{6966E117-7541-4AEA-AAB4-14FBC5D92EC9}" type="pres">
      <dgm:prSet presAssocID="{A79911EC-6ED1-41E3-9776-3C6563D09E80}"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9D0ECCFF-9AB6-455F-9132-58779D48D8E1}" type="pres">
      <dgm:prSet presAssocID="{A79911EC-6ED1-41E3-9776-3C6563D09E80}" presName="Parent" presStyleLbl="node0" presStyleIdx="1" presStyleCnt="2">
        <dgm:presLayoutVars>
          <dgm:bulletEnabled val="1"/>
        </dgm:presLayoutVars>
      </dgm:prSet>
      <dgm:spPr/>
    </dgm:pt>
  </dgm:ptLst>
  <dgm:cxnLst>
    <dgm:cxn modelId="{7C9B633B-EB8A-4BEC-83EB-D78285FC3B32}" type="presOf" srcId="{A79911EC-6ED1-41E3-9776-3C6563D09E80}" destId="{9D0ECCFF-9AB6-455F-9132-58779D48D8E1}" srcOrd="0" destOrd="0" presId="urn:microsoft.com/office/officeart/2008/layout/BendingPictureCaption"/>
    <dgm:cxn modelId="{CF804D68-146B-4ABB-BA0E-49F53D91B940}" type="presOf" srcId="{695246ED-949C-4B4A-AB44-4FD4F0D0FF8A}" destId="{FF324D90-F846-4CE0-84A1-CDCA34C8A3EB}" srcOrd="0" destOrd="0" presId="urn:microsoft.com/office/officeart/2008/layout/BendingPictureCaption"/>
    <dgm:cxn modelId="{44A74569-1985-4CED-BC70-5F481B319070}" srcId="{8FC4F4B6-EBAE-44AA-8B59-5DDCDC3C0ED2}" destId="{A79911EC-6ED1-41E3-9776-3C6563D09E80}" srcOrd="1" destOrd="0" parTransId="{F4709658-86FA-44E9-AACC-7ADEDBA533E7}" sibTransId="{FAAF8B0A-D812-41A0-9749-CE9D8077EFE0}"/>
    <dgm:cxn modelId="{DB0A22CF-E2D6-4948-AB96-6CEBCEEF183E}" type="presOf" srcId="{8FC4F4B6-EBAE-44AA-8B59-5DDCDC3C0ED2}" destId="{2CD7F4EE-F854-48A6-9797-272979F39B6A}" srcOrd="0" destOrd="0" presId="urn:microsoft.com/office/officeart/2008/layout/BendingPictureCaption"/>
    <dgm:cxn modelId="{04D241D2-C907-433C-AB6F-13D120A7E9DA}" srcId="{8FC4F4B6-EBAE-44AA-8B59-5DDCDC3C0ED2}" destId="{695246ED-949C-4B4A-AB44-4FD4F0D0FF8A}" srcOrd="0" destOrd="0" parTransId="{8D6309BB-FB48-43C9-AE7D-6FD4DE889459}" sibTransId="{D400D53E-FED2-4CF2-88B0-B242338FD5D9}"/>
    <dgm:cxn modelId="{5E32FBA0-C4B8-47E9-927F-A6C4AC8AAA68}" type="presParOf" srcId="{2CD7F4EE-F854-48A6-9797-272979F39B6A}" destId="{0EE5C16E-4042-4EC6-A252-C95E5890F06E}" srcOrd="0" destOrd="0" presId="urn:microsoft.com/office/officeart/2008/layout/BendingPictureCaption"/>
    <dgm:cxn modelId="{030346D3-0F8C-4CFA-9C4D-311D41843DDA}" type="presParOf" srcId="{0EE5C16E-4042-4EC6-A252-C95E5890F06E}" destId="{C141CE6D-9FCA-4580-B7E3-0796A35F1EF2}" srcOrd="0" destOrd="0" presId="urn:microsoft.com/office/officeart/2008/layout/BendingPictureCaption"/>
    <dgm:cxn modelId="{7A9AF910-F029-4642-89BE-9FBED4AB4148}" type="presParOf" srcId="{0EE5C16E-4042-4EC6-A252-C95E5890F06E}" destId="{FF324D90-F846-4CE0-84A1-CDCA34C8A3EB}" srcOrd="1" destOrd="0" presId="urn:microsoft.com/office/officeart/2008/layout/BendingPictureCaption"/>
    <dgm:cxn modelId="{33668A51-0406-4DE7-B432-55227EE67FCB}" type="presParOf" srcId="{2CD7F4EE-F854-48A6-9797-272979F39B6A}" destId="{C4A75255-3CFC-4437-AC35-A586D1073B24}" srcOrd="1" destOrd="0" presId="urn:microsoft.com/office/officeart/2008/layout/BendingPictureCaption"/>
    <dgm:cxn modelId="{DCA4FF18-A50F-47DD-A7A0-DAEF72F3B097}" type="presParOf" srcId="{2CD7F4EE-F854-48A6-9797-272979F39B6A}" destId="{89E2D89D-D353-465C-A701-AED06CEEB826}" srcOrd="2" destOrd="0" presId="urn:microsoft.com/office/officeart/2008/layout/BendingPictureCaption"/>
    <dgm:cxn modelId="{CAADE40B-6F37-498A-B13F-88670B700FC2}" type="presParOf" srcId="{89E2D89D-D353-465C-A701-AED06CEEB826}" destId="{6966E117-7541-4AEA-AAB4-14FBC5D92EC9}" srcOrd="0" destOrd="0" presId="urn:microsoft.com/office/officeart/2008/layout/BendingPictureCaption"/>
    <dgm:cxn modelId="{6FBD186B-59EC-48FE-8D3A-1C7223670304}" type="presParOf" srcId="{89E2D89D-D353-465C-A701-AED06CEEB826}" destId="{9D0ECCFF-9AB6-455F-9132-58779D48D8E1}" srcOrd="1" destOrd="0" presId="urn:microsoft.com/office/officeart/2008/layout/BendingPictureCaption"/>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Il mio impiego durante lo stage</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14E9D4C-9C70-4F0A-B78D-A3763B83791E}"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it-IT"/>
        </a:p>
      </dgm:t>
    </dgm:pt>
    <dgm:pt modelId="{B66A52D0-02E6-41CD-85E4-BD3787E81C65}">
      <dgm:prSet custT="1"/>
      <dgm:spPr/>
      <dgm:t>
        <a:bodyPr/>
        <a:lstStyle/>
        <a:p>
          <a:r>
            <a:rPr lang="it-IT" sz="1400" b="0" i="0" baseline="0" dirty="0"/>
            <a:t>Dal 7 al 30 aprile 2025, ho svolto diverse attività amministrative, tecniche e organizzative, contribuendo attivamente alla gestione documentale, al supporto digitale e alla collaborazione tra uffici.</a:t>
          </a:r>
          <a:endParaRPr lang="it-IT" sz="1400" dirty="0"/>
        </a:p>
      </dgm:t>
    </dgm:pt>
    <dgm:pt modelId="{5A35BCC7-3BB5-4083-9FC2-1EA7150B1C0D}" type="parTrans" cxnId="{29659F2F-AE5B-486B-BCE0-B03165436871}">
      <dgm:prSet/>
      <dgm:spPr/>
      <dgm:t>
        <a:bodyPr/>
        <a:lstStyle/>
        <a:p>
          <a:endParaRPr lang="it-IT" sz="1400"/>
        </a:p>
      </dgm:t>
    </dgm:pt>
    <dgm:pt modelId="{2AB3B59E-6DD2-4E96-8488-9A9D1BFD4BA3}" type="sibTrans" cxnId="{29659F2F-AE5B-486B-BCE0-B03165436871}">
      <dgm:prSet/>
      <dgm:spPr/>
      <dgm:t>
        <a:bodyPr/>
        <a:lstStyle/>
        <a:p>
          <a:endParaRPr lang="it-IT" sz="1400"/>
        </a:p>
      </dgm:t>
    </dgm:pt>
    <dgm:pt modelId="{B0DF57A3-7D43-4F58-94AE-D5BF84D6DAF5}" type="pres">
      <dgm:prSet presAssocID="{414E9D4C-9C70-4F0A-B78D-A3763B83791E}" presName="Name0" presStyleCnt="0">
        <dgm:presLayoutVars>
          <dgm:chMax val="7"/>
          <dgm:dir/>
          <dgm:animLvl val="lvl"/>
          <dgm:resizeHandles val="exact"/>
        </dgm:presLayoutVars>
      </dgm:prSet>
      <dgm:spPr/>
    </dgm:pt>
    <dgm:pt modelId="{DAA8DBFF-E1B2-4782-95DD-E666AD2897EB}" type="pres">
      <dgm:prSet presAssocID="{B66A52D0-02E6-41CD-85E4-BD3787E81C65}" presName="circle1" presStyleLbl="node1" presStyleIdx="0" presStyleCnt="1"/>
      <dgm:spPr/>
    </dgm:pt>
    <dgm:pt modelId="{0B97FA77-2CC6-4332-9FED-7D6D3ADA0BC1}" type="pres">
      <dgm:prSet presAssocID="{B66A52D0-02E6-41CD-85E4-BD3787E81C65}" presName="space" presStyleCnt="0"/>
      <dgm:spPr/>
    </dgm:pt>
    <dgm:pt modelId="{9DE23595-F6F2-4AC7-846D-A90CF328696F}" type="pres">
      <dgm:prSet presAssocID="{B66A52D0-02E6-41CD-85E4-BD3787E81C65}" presName="rect1" presStyleLbl="alignAcc1" presStyleIdx="0" presStyleCnt="1"/>
      <dgm:spPr/>
    </dgm:pt>
    <dgm:pt modelId="{42AFE8EC-41B6-4E5D-AC4F-7C2AA17695C7}" type="pres">
      <dgm:prSet presAssocID="{B66A52D0-02E6-41CD-85E4-BD3787E81C65}" presName="rect1ParTxNoCh" presStyleLbl="alignAcc1" presStyleIdx="0" presStyleCnt="1">
        <dgm:presLayoutVars>
          <dgm:chMax val="1"/>
          <dgm:bulletEnabled val="1"/>
        </dgm:presLayoutVars>
      </dgm:prSet>
      <dgm:spPr/>
    </dgm:pt>
  </dgm:ptLst>
  <dgm:cxnLst>
    <dgm:cxn modelId="{29659F2F-AE5B-486B-BCE0-B03165436871}" srcId="{414E9D4C-9C70-4F0A-B78D-A3763B83791E}" destId="{B66A52D0-02E6-41CD-85E4-BD3787E81C65}" srcOrd="0" destOrd="0" parTransId="{5A35BCC7-3BB5-4083-9FC2-1EA7150B1C0D}" sibTransId="{2AB3B59E-6DD2-4E96-8488-9A9D1BFD4BA3}"/>
    <dgm:cxn modelId="{ED929E51-EAE6-4CA2-B1D3-DFE44DD5205F}" type="presOf" srcId="{B66A52D0-02E6-41CD-85E4-BD3787E81C65}" destId="{42AFE8EC-41B6-4E5D-AC4F-7C2AA17695C7}" srcOrd="1" destOrd="0" presId="urn:microsoft.com/office/officeart/2005/8/layout/target3"/>
    <dgm:cxn modelId="{A0B211EE-D6C2-4B8E-81C7-5607B42E94AE}" type="presOf" srcId="{414E9D4C-9C70-4F0A-B78D-A3763B83791E}" destId="{B0DF57A3-7D43-4F58-94AE-D5BF84D6DAF5}" srcOrd="0" destOrd="0" presId="urn:microsoft.com/office/officeart/2005/8/layout/target3"/>
    <dgm:cxn modelId="{D137FEF6-F058-474B-AA93-58549D37E615}" type="presOf" srcId="{B66A52D0-02E6-41CD-85E4-BD3787E81C65}" destId="{9DE23595-F6F2-4AC7-846D-A90CF328696F}" srcOrd="0" destOrd="0" presId="urn:microsoft.com/office/officeart/2005/8/layout/target3"/>
    <dgm:cxn modelId="{9A300838-0E60-4F6A-9295-62BC1737859F}" type="presParOf" srcId="{B0DF57A3-7D43-4F58-94AE-D5BF84D6DAF5}" destId="{DAA8DBFF-E1B2-4782-95DD-E666AD2897EB}" srcOrd="0" destOrd="0" presId="urn:microsoft.com/office/officeart/2005/8/layout/target3"/>
    <dgm:cxn modelId="{4D8E271F-55BA-4F6B-B9C8-51E7162F8A1B}" type="presParOf" srcId="{B0DF57A3-7D43-4F58-94AE-D5BF84D6DAF5}" destId="{0B97FA77-2CC6-4332-9FED-7D6D3ADA0BC1}" srcOrd="1" destOrd="0" presId="urn:microsoft.com/office/officeart/2005/8/layout/target3"/>
    <dgm:cxn modelId="{58B61E05-5DD1-42CE-AB4F-73757071D21D}" type="presParOf" srcId="{B0DF57A3-7D43-4F58-94AE-D5BF84D6DAF5}" destId="{9DE23595-F6F2-4AC7-846D-A90CF328696F}" srcOrd="2" destOrd="0" presId="urn:microsoft.com/office/officeart/2005/8/layout/target3"/>
    <dgm:cxn modelId="{1F30A6A1-B049-4917-AF34-FE05612477C0}" type="presParOf" srcId="{B0DF57A3-7D43-4F58-94AE-D5BF84D6DAF5}" destId="{42AFE8EC-41B6-4E5D-AC4F-7C2AA17695C7}" srcOrd="3"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368BE095-7BDA-4940-8604-D5511BEF9767}"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it-IT"/>
        </a:p>
      </dgm:t>
    </dgm:pt>
    <dgm:pt modelId="{2B3241B4-80C2-421A-8497-A6C213200537}">
      <dgm:prSet custT="1"/>
      <dgm:spPr/>
      <dgm:t>
        <a:bodyPr/>
        <a:lstStyle/>
        <a:p>
          <a:r>
            <a:rPr lang="it-IT" sz="1400" b="1" i="0" baseline="0" dirty="0"/>
            <a:t>Gestione documentale e archivistica:</a:t>
          </a:r>
        </a:p>
        <a:p>
          <a:r>
            <a:rPr lang="it-IT" sz="1400" b="0" i="0" baseline="0" dirty="0"/>
            <a:t>Ho riordinato e classificato documenti comunali, organizzandoli per ufficio e alfabeticamente, migliorando la ricerca e la gestione degli archivi. Ho collaborato alla sistemazione dell’archivio generale, categorizzando raccoglitori per anno e servizio e gestendo materiali storici, inclusi documenti antichi in pergamena.</a:t>
          </a:r>
          <a:endParaRPr lang="it-IT" sz="1400" dirty="0"/>
        </a:p>
      </dgm:t>
    </dgm:pt>
    <dgm:pt modelId="{C9AD31AA-61E7-4C83-AA7E-0484146A35C5}" type="parTrans" cxnId="{6B9DC83F-9842-4B43-8228-D88729933666}">
      <dgm:prSet/>
      <dgm:spPr/>
      <dgm:t>
        <a:bodyPr/>
        <a:lstStyle/>
        <a:p>
          <a:endParaRPr lang="it-IT" sz="1400"/>
        </a:p>
      </dgm:t>
    </dgm:pt>
    <dgm:pt modelId="{0690C058-B0A4-4DA6-BD10-99F1DA121A09}" type="sibTrans" cxnId="{6B9DC83F-9842-4B43-8228-D88729933666}">
      <dgm:prSet/>
      <dgm:spPr/>
      <dgm:t>
        <a:bodyPr/>
        <a:lstStyle/>
        <a:p>
          <a:endParaRPr lang="it-IT" sz="1400"/>
        </a:p>
      </dgm:t>
    </dgm:pt>
    <dgm:pt modelId="{96E0E8E4-F07C-4861-9A7C-0668DB606282}">
      <dgm:prSet custT="1"/>
      <dgm:spPr/>
      <dgm:t>
        <a:bodyPr/>
        <a:lstStyle/>
        <a:p>
          <a:r>
            <a:rPr lang="it-IT" sz="1400" b="1" i="0" baseline="0" dirty="0"/>
            <a:t>Supporto tecnico e digitale:</a:t>
          </a:r>
        </a:p>
        <a:p>
          <a:r>
            <a:rPr lang="it-IT" sz="1400" b="0" i="0" baseline="0" dirty="0"/>
            <a:t>Ho fornito assistenza su software come Word e Desktop Telematico, risolvendo problemi di compatibilità e gestione file. Ho analizzato la rete interna del comune per comprendere il funzionamento della stampante multifunzione e migliorare l’organizzazione dei dispositivi.</a:t>
          </a:r>
          <a:endParaRPr lang="it-IT" sz="1400" dirty="0"/>
        </a:p>
      </dgm:t>
    </dgm:pt>
    <dgm:pt modelId="{2F39E507-7F62-40C4-B82B-41AC09AAB418}" type="parTrans" cxnId="{0B85A36F-69E2-44C4-BA2B-FD7F498B583E}">
      <dgm:prSet/>
      <dgm:spPr/>
      <dgm:t>
        <a:bodyPr/>
        <a:lstStyle/>
        <a:p>
          <a:endParaRPr lang="it-IT" sz="1400"/>
        </a:p>
      </dgm:t>
    </dgm:pt>
    <dgm:pt modelId="{3CB61696-31C2-4E8D-8ED7-81DFE6FD13A7}" type="sibTrans" cxnId="{0B85A36F-69E2-44C4-BA2B-FD7F498B583E}">
      <dgm:prSet/>
      <dgm:spPr/>
      <dgm:t>
        <a:bodyPr/>
        <a:lstStyle/>
        <a:p>
          <a:endParaRPr lang="it-IT" sz="1400"/>
        </a:p>
      </dgm:t>
    </dgm:pt>
    <dgm:pt modelId="{9BD9F880-78A6-47D4-8E3C-27CB6AF74DE2}">
      <dgm:prSet custT="1"/>
      <dgm:spPr/>
      <dgm:t>
        <a:bodyPr/>
        <a:lstStyle/>
        <a:p>
          <a:r>
            <a:rPr lang="it-IT" sz="1400" b="1" i="0" baseline="0" dirty="0"/>
            <a:t>Elaborazione di materiali formativi:</a:t>
          </a:r>
        </a:p>
        <a:p>
          <a:r>
            <a:rPr lang="it-IT" sz="1400" b="0" i="0" baseline="0" dirty="0"/>
            <a:t>Ho creato presentazioni PowerPoint per la formazione interna, sintetizzando normative come il 36/2023, la legge 104/92 e il </a:t>
          </a:r>
          <a:r>
            <a:rPr lang="it-IT" sz="1400" b="0" i="0" baseline="0" dirty="0" err="1"/>
            <a:t>DLgs</a:t>
          </a:r>
          <a:r>
            <a:rPr lang="it-IT" sz="1400" b="0" i="0" baseline="0" dirty="0"/>
            <a:t> 62 sulla disabilità. Per ottimizzare la leggibilità e la comprensione, ho utilizzato strumenti digitali avanzati per suddividere testi lunghi e generarne riassunti chiari ed efficaci.</a:t>
          </a:r>
          <a:endParaRPr lang="it-IT" sz="1400" dirty="0"/>
        </a:p>
      </dgm:t>
    </dgm:pt>
    <dgm:pt modelId="{CCD2B7BD-46A1-4245-B0EC-1E4A3FC67BDF}" type="parTrans" cxnId="{02797D63-F93E-482E-8597-5CE792CDBC1D}">
      <dgm:prSet/>
      <dgm:spPr/>
      <dgm:t>
        <a:bodyPr/>
        <a:lstStyle/>
        <a:p>
          <a:endParaRPr lang="it-IT" sz="1400"/>
        </a:p>
      </dgm:t>
    </dgm:pt>
    <dgm:pt modelId="{249B8A9D-F1E6-48A4-B4C6-AEC101DBC19D}" type="sibTrans" cxnId="{02797D63-F93E-482E-8597-5CE792CDBC1D}">
      <dgm:prSet/>
      <dgm:spPr/>
      <dgm:t>
        <a:bodyPr/>
        <a:lstStyle/>
        <a:p>
          <a:endParaRPr lang="it-IT" sz="1400"/>
        </a:p>
      </dgm:t>
    </dgm:pt>
    <dgm:pt modelId="{6A6B9A2B-0032-41AB-8207-47C68135B89F}" type="pres">
      <dgm:prSet presAssocID="{368BE095-7BDA-4940-8604-D5511BEF9767}" presName="Name0" presStyleCnt="0">
        <dgm:presLayoutVars>
          <dgm:dir/>
          <dgm:resizeHandles val="exact"/>
        </dgm:presLayoutVars>
      </dgm:prSet>
      <dgm:spPr/>
    </dgm:pt>
    <dgm:pt modelId="{6CF9A6C1-C544-4DD2-9859-BE1328549698}" type="pres">
      <dgm:prSet presAssocID="{368BE095-7BDA-4940-8604-D5511BEF9767}" presName="fgShape" presStyleLbl="fgShp" presStyleIdx="0" presStyleCnt="1"/>
      <dgm:spPr/>
    </dgm:pt>
    <dgm:pt modelId="{5C48676E-B29C-4DB3-9404-0D88957B43F8}" type="pres">
      <dgm:prSet presAssocID="{368BE095-7BDA-4940-8604-D5511BEF9767}" presName="linComp" presStyleCnt="0"/>
      <dgm:spPr/>
    </dgm:pt>
    <dgm:pt modelId="{107E97A4-4590-49FF-A396-1A08FDCAFA5A}" type="pres">
      <dgm:prSet presAssocID="{2B3241B4-80C2-421A-8497-A6C213200537}" presName="compNode" presStyleCnt="0"/>
      <dgm:spPr/>
    </dgm:pt>
    <dgm:pt modelId="{D0908843-53CE-49C2-8CD5-EAFEEE38A309}" type="pres">
      <dgm:prSet presAssocID="{2B3241B4-80C2-421A-8497-A6C213200537}" presName="bkgdShape" presStyleLbl="node1" presStyleIdx="0" presStyleCnt="3"/>
      <dgm:spPr/>
    </dgm:pt>
    <dgm:pt modelId="{D6A13E55-3872-4A6C-A782-3779783D11CD}" type="pres">
      <dgm:prSet presAssocID="{2B3241B4-80C2-421A-8497-A6C213200537}" presName="nodeTx" presStyleLbl="node1" presStyleIdx="0" presStyleCnt="3">
        <dgm:presLayoutVars>
          <dgm:bulletEnabled val="1"/>
        </dgm:presLayoutVars>
      </dgm:prSet>
      <dgm:spPr/>
    </dgm:pt>
    <dgm:pt modelId="{C0A94CFF-65C9-4EED-AC7D-07230D89A945}" type="pres">
      <dgm:prSet presAssocID="{2B3241B4-80C2-421A-8497-A6C213200537}" presName="invisiNode" presStyleLbl="node1" presStyleIdx="0" presStyleCnt="3"/>
      <dgm:spPr/>
    </dgm:pt>
    <dgm:pt modelId="{C8C88E83-C27B-4A8F-9E7D-C106FB688A24}" type="pres">
      <dgm:prSet presAssocID="{2B3241B4-80C2-421A-8497-A6C21320053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0A9ED618-7CF6-4202-A453-84FB1FEA0ADE}" type="pres">
      <dgm:prSet presAssocID="{0690C058-B0A4-4DA6-BD10-99F1DA121A09}" presName="sibTrans" presStyleLbl="sibTrans2D1" presStyleIdx="0" presStyleCnt="0"/>
      <dgm:spPr/>
    </dgm:pt>
    <dgm:pt modelId="{F329AF2B-31FA-4B9C-A35E-B1259D46D699}" type="pres">
      <dgm:prSet presAssocID="{96E0E8E4-F07C-4861-9A7C-0668DB606282}" presName="compNode" presStyleCnt="0"/>
      <dgm:spPr/>
    </dgm:pt>
    <dgm:pt modelId="{20C1FD7E-9AEB-40EF-AA76-1029E313461C}" type="pres">
      <dgm:prSet presAssocID="{96E0E8E4-F07C-4861-9A7C-0668DB606282}" presName="bkgdShape" presStyleLbl="node1" presStyleIdx="1" presStyleCnt="3"/>
      <dgm:spPr/>
    </dgm:pt>
    <dgm:pt modelId="{408D9450-1B17-4907-9812-83D22042389E}" type="pres">
      <dgm:prSet presAssocID="{96E0E8E4-F07C-4861-9A7C-0668DB606282}" presName="nodeTx" presStyleLbl="node1" presStyleIdx="1" presStyleCnt="3">
        <dgm:presLayoutVars>
          <dgm:bulletEnabled val="1"/>
        </dgm:presLayoutVars>
      </dgm:prSet>
      <dgm:spPr/>
    </dgm:pt>
    <dgm:pt modelId="{4D33A9D8-E077-4A74-AB57-A30CF0C41DD7}" type="pres">
      <dgm:prSet presAssocID="{96E0E8E4-F07C-4861-9A7C-0668DB606282}" presName="invisiNode" presStyleLbl="node1" presStyleIdx="1" presStyleCnt="3"/>
      <dgm:spPr/>
    </dgm:pt>
    <dgm:pt modelId="{F4D6A1E1-DC3D-470A-AD29-F0C29EC50954}" type="pres">
      <dgm:prSet presAssocID="{96E0E8E4-F07C-4861-9A7C-0668DB606282}"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FECC628E-A1C4-4532-8952-0C47BE6A037D}" type="pres">
      <dgm:prSet presAssocID="{3CB61696-31C2-4E8D-8ED7-81DFE6FD13A7}" presName="sibTrans" presStyleLbl="sibTrans2D1" presStyleIdx="0" presStyleCnt="0"/>
      <dgm:spPr/>
    </dgm:pt>
    <dgm:pt modelId="{72A124F3-57C7-47D1-A4BE-8C54B8BD49A3}" type="pres">
      <dgm:prSet presAssocID="{9BD9F880-78A6-47D4-8E3C-27CB6AF74DE2}" presName="compNode" presStyleCnt="0"/>
      <dgm:spPr/>
    </dgm:pt>
    <dgm:pt modelId="{A6035808-9FF6-4DC7-A42A-B51F792AD2CA}" type="pres">
      <dgm:prSet presAssocID="{9BD9F880-78A6-47D4-8E3C-27CB6AF74DE2}" presName="bkgdShape" presStyleLbl="node1" presStyleIdx="2" presStyleCnt="3"/>
      <dgm:spPr/>
    </dgm:pt>
    <dgm:pt modelId="{70426B07-FCA0-4732-91BD-CE623BD97EA1}" type="pres">
      <dgm:prSet presAssocID="{9BD9F880-78A6-47D4-8E3C-27CB6AF74DE2}" presName="nodeTx" presStyleLbl="node1" presStyleIdx="2" presStyleCnt="3">
        <dgm:presLayoutVars>
          <dgm:bulletEnabled val="1"/>
        </dgm:presLayoutVars>
      </dgm:prSet>
      <dgm:spPr/>
    </dgm:pt>
    <dgm:pt modelId="{78DAEB05-9B58-4630-AA7F-D12B21E6792A}" type="pres">
      <dgm:prSet presAssocID="{9BD9F880-78A6-47D4-8E3C-27CB6AF74DE2}" presName="invisiNode" presStyleLbl="node1" presStyleIdx="2" presStyleCnt="3"/>
      <dgm:spPr/>
    </dgm:pt>
    <dgm:pt modelId="{B21BA047-6FE7-45A4-A597-8E5B199D3A92}" type="pres">
      <dgm:prSet presAssocID="{9BD9F880-78A6-47D4-8E3C-27CB6AF74DE2}"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67F64715-E311-4A76-B4ED-02D98120A84C}" type="presOf" srcId="{368BE095-7BDA-4940-8604-D5511BEF9767}" destId="{6A6B9A2B-0032-41AB-8207-47C68135B89F}" srcOrd="0" destOrd="0" presId="urn:microsoft.com/office/officeart/2005/8/layout/hList7"/>
    <dgm:cxn modelId="{E1EED523-D81F-4F80-9EFC-C9496B101350}" type="presOf" srcId="{3CB61696-31C2-4E8D-8ED7-81DFE6FD13A7}" destId="{FECC628E-A1C4-4532-8952-0C47BE6A037D}" srcOrd="0" destOrd="0" presId="urn:microsoft.com/office/officeart/2005/8/layout/hList7"/>
    <dgm:cxn modelId="{8E8D9725-94D4-4DC4-8925-6ED67289F913}" type="presOf" srcId="{9BD9F880-78A6-47D4-8E3C-27CB6AF74DE2}" destId="{A6035808-9FF6-4DC7-A42A-B51F792AD2CA}" srcOrd="0" destOrd="0" presId="urn:microsoft.com/office/officeart/2005/8/layout/hList7"/>
    <dgm:cxn modelId="{F423C82A-DCDD-47A8-924D-079CC3DD5D39}" type="presOf" srcId="{2B3241B4-80C2-421A-8497-A6C213200537}" destId="{D0908843-53CE-49C2-8CD5-EAFEEE38A309}" srcOrd="0" destOrd="0" presId="urn:microsoft.com/office/officeart/2005/8/layout/hList7"/>
    <dgm:cxn modelId="{6B9DC83F-9842-4B43-8228-D88729933666}" srcId="{368BE095-7BDA-4940-8604-D5511BEF9767}" destId="{2B3241B4-80C2-421A-8497-A6C213200537}" srcOrd="0" destOrd="0" parTransId="{C9AD31AA-61E7-4C83-AA7E-0484146A35C5}" sibTransId="{0690C058-B0A4-4DA6-BD10-99F1DA121A09}"/>
    <dgm:cxn modelId="{02797D63-F93E-482E-8597-5CE792CDBC1D}" srcId="{368BE095-7BDA-4940-8604-D5511BEF9767}" destId="{9BD9F880-78A6-47D4-8E3C-27CB6AF74DE2}" srcOrd="2" destOrd="0" parTransId="{CCD2B7BD-46A1-4245-B0EC-1E4A3FC67BDF}" sibTransId="{249B8A9D-F1E6-48A4-B4C6-AEC101DBC19D}"/>
    <dgm:cxn modelId="{0B85A36F-69E2-44C4-BA2B-FD7F498B583E}" srcId="{368BE095-7BDA-4940-8604-D5511BEF9767}" destId="{96E0E8E4-F07C-4861-9A7C-0668DB606282}" srcOrd="1" destOrd="0" parTransId="{2F39E507-7F62-40C4-B82B-41AC09AAB418}" sibTransId="{3CB61696-31C2-4E8D-8ED7-81DFE6FD13A7}"/>
    <dgm:cxn modelId="{673BA972-B95B-4C87-9241-EEA450B654C2}" type="presOf" srcId="{0690C058-B0A4-4DA6-BD10-99F1DA121A09}" destId="{0A9ED618-7CF6-4202-A453-84FB1FEA0ADE}" srcOrd="0" destOrd="0" presId="urn:microsoft.com/office/officeart/2005/8/layout/hList7"/>
    <dgm:cxn modelId="{93F769A1-6F29-4064-9B9A-E7BB895CBE56}" type="presOf" srcId="{96E0E8E4-F07C-4861-9A7C-0668DB606282}" destId="{20C1FD7E-9AEB-40EF-AA76-1029E313461C}" srcOrd="0" destOrd="0" presId="urn:microsoft.com/office/officeart/2005/8/layout/hList7"/>
    <dgm:cxn modelId="{98B174B6-91B7-40EA-BAFA-68FE0820513D}" type="presOf" srcId="{2B3241B4-80C2-421A-8497-A6C213200537}" destId="{D6A13E55-3872-4A6C-A782-3779783D11CD}" srcOrd="1" destOrd="0" presId="urn:microsoft.com/office/officeart/2005/8/layout/hList7"/>
    <dgm:cxn modelId="{CC0C2CCD-F8BB-4F45-B8CC-B0E2B2BF70D6}" type="presOf" srcId="{96E0E8E4-F07C-4861-9A7C-0668DB606282}" destId="{408D9450-1B17-4907-9812-83D22042389E}" srcOrd="1" destOrd="0" presId="urn:microsoft.com/office/officeart/2005/8/layout/hList7"/>
    <dgm:cxn modelId="{B2E23FE7-9FF5-4429-B8CC-5E1F1326D4C1}" type="presOf" srcId="{9BD9F880-78A6-47D4-8E3C-27CB6AF74DE2}" destId="{70426B07-FCA0-4732-91BD-CE623BD97EA1}" srcOrd="1" destOrd="0" presId="urn:microsoft.com/office/officeart/2005/8/layout/hList7"/>
    <dgm:cxn modelId="{764A71B3-4105-49E1-8531-A30244EBC79A}" type="presParOf" srcId="{6A6B9A2B-0032-41AB-8207-47C68135B89F}" destId="{6CF9A6C1-C544-4DD2-9859-BE1328549698}" srcOrd="0" destOrd="0" presId="urn:microsoft.com/office/officeart/2005/8/layout/hList7"/>
    <dgm:cxn modelId="{16EBB7B8-BFF4-44A9-B791-C15370B6E72B}" type="presParOf" srcId="{6A6B9A2B-0032-41AB-8207-47C68135B89F}" destId="{5C48676E-B29C-4DB3-9404-0D88957B43F8}" srcOrd="1" destOrd="0" presId="urn:microsoft.com/office/officeart/2005/8/layout/hList7"/>
    <dgm:cxn modelId="{C7E48981-D0B1-447B-B21B-1CF13E2F7560}" type="presParOf" srcId="{5C48676E-B29C-4DB3-9404-0D88957B43F8}" destId="{107E97A4-4590-49FF-A396-1A08FDCAFA5A}" srcOrd="0" destOrd="0" presId="urn:microsoft.com/office/officeart/2005/8/layout/hList7"/>
    <dgm:cxn modelId="{8D3F28F6-8C28-4EBA-8CB9-D15593997E97}" type="presParOf" srcId="{107E97A4-4590-49FF-A396-1A08FDCAFA5A}" destId="{D0908843-53CE-49C2-8CD5-EAFEEE38A309}" srcOrd="0" destOrd="0" presId="urn:microsoft.com/office/officeart/2005/8/layout/hList7"/>
    <dgm:cxn modelId="{8DA68546-F136-46EB-8FDD-0E22A68D75C0}" type="presParOf" srcId="{107E97A4-4590-49FF-A396-1A08FDCAFA5A}" destId="{D6A13E55-3872-4A6C-A782-3779783D11CD}" srcOrd="1" destOrd="0" presId="urn:microsoft.com/office/officeart/2005/8/layout/hList7"/>
    <dgm:cxn modelId="{2C27A901-B8E4-477C-B1B5-FF28AC40399A}" type="presParOf" srcId="{107E97A4-4590-49FF-A396-1A08FDCAFA5A}" destId="{C0A94CFF-65C9-4EED-AC7D-07230D89A945}" srcOrd="2" destOrd="0" presId="urn:microsoft.com/office/officeart/2005/8/layout/hList7"/>
    <dgm:cxn modelId="{B9022012-93AA-4729-81BF-AD44ED87C973}" type="presParOf" srcId="{107E97A4-4590-49FF-A396-1A08FDCAFA5A}" destId="{C8C88E83-C27B-4A8F-9E7D-C106FB688A24}" srcOrd="3" destOrd="0" presId="urn:microsoft.com/office/officeart/2005/8/layout/hList7"/>
    <dgm:cxn modelId="{EB5D2058-25C0-490E-928A-D0374F9BEE63}" type="presParOf" srcId="{5C48676E-B29C-4DB3-9404-0D88957B43F8}" destId="{0A9ED618-7CF6-4202-A453-84FB1FEA0ADE}" srcOrd="1" destOrd="0" presId="urn:microsoft.com/office/officeart/2005/8/layout/hList7"/>
    <dgm:cxn modelId="{C5E73917-A203-44F8-8959-3FE38896F23E}" type="presParOf" srcId="{5C48676E-B29C-4DB3-9404-0D88957B43F8}" destId="{F329AF2B-31FA-4B9C-A35E-B1259D46D699}" srcOrd="2" destOrd="0" presId="urn:microsoft.com/office/officeart/2005/8/layout/hList7"/>
    <dgm:cxn modelId="{E7D99BDE-4283-46D1-8AF4-E28D9E4B2519}" type="presParOf" srcId="{F329AF2B-31FA-4B9C-A35E-B1259D46D699}" destId="{20C1FD7E-9AEB-40EF-AA76-1029E313461C}" srcOrd="0" destOrd="0" presId="urn:microsoft.com/office/officeart/2005/8/layout/hList7"/>
    <dgm:cxn modelId="{C90F4C69-ABAD-49E8-9B47-FB47B5C532A4}" type="presParOf" srcId="{F329AF2B-31FA-4B9C-A35E-B1259D46D699}" destId="{408D9450-1B17-4907-9812-83D22042389E}" srcOrd="1" destOrd="0" presId="urn:microsoft.com/office/officeart/2005/8/layout/hList7"/>
    <dgm:cxn modelId="{95D737FD-849A-4D4E-B11C-BFB07AECB474}" type="presParOf" srcId="{F329AF2B-31FA-4B9C-A35E-B1259D46D699}" destId="{4D33A9D8-E077-4A74-AB57-A30CF0C41DD7}" srcOrd="2" destOrd="0" presId="urn:microsoft.com/office/officeart/2005/8/layout/hList7"/>
    <dgm:cxn modelId="{3A30B267-D672-4696-8A02-5A87A7013B58}" type="presParOf" srcId="{F329AF2B-31FA-4B9C-A35E-B1259D46D699}" destId="{F4D6A1E1-DC3D-470A-AD29-F0C29EC50954}" srcOrd="3" destOrd="0" presId="urn:microsoft.com/office/officeart/2005/8/layout/hList7"/>
    <dgm:cxn modelId="{702E5003-22EF-4FED-B843-E3311E321CBF}" type="presParOf" srcId="{5C48676E-B29C-4DB3-9404-0D88957B43F8}" destId="{FECC628E-A1C4-4532-8952-0C47BE6A037D}" srcOrd="3" destOrd="0" presId="urn:microsoft.com/office/officeart/2005/8/layout/hList7"/>
    <dgm:cxn modelId="{D1675F2E-89DA-4D0D-99E4-2383CF0D8C52}" type="presParOf" srcId="{5C48676E-B29C-4DB3-9404-0D88957B43F8}" destId="{72A124F3-57C7-47D1-A4BE-8C54B8BD49A3}" srcOrd="4" destOrd="0" presId="urn:microsoft.com/office/officeart/2005/8/layout/hList7"/>
    <dgm:cxn modelId="{3EF216A2-F45F-4008-895D-6EBCA23A46A5}" type="presParOf" srcId="{72A124F3-57C7-47D1-A4BE-8C54B8BD49A3}" destId="{A6035808-9FF6-4DC7-A42A-B51F792AD2CA}" srcOrd="0" destOrd="0" presId="urn:microsoft.com/office/officeart/2005/8/layout/hList7"/>
    <dgm:cxn modelId="{465937F1-40FF-4202-8C54-4BA7E1E2C487}" type="presParOf" srcId="{72A124F3-57C7-47D1-A4BE-8C54B8BD49A3}" destId="{70426B07-FCA0-4732-91BD-CE623BD97EA1}" srcOrd="1" destOrd="0" presId="urn:microsoft.com/office/officeart/2005/8/layout/hList7"/>
    <dgm:cxn modelId="{F07BA6FB-7A2D-40DC-A8A8-58EF0D885ECF}" type="presParOf" srcId="{72A124F3-57C7-47D1-A4BE-8C54B8BD49A3}" destId="{78DAEB05-9B58-4630-AA7F-D12B21E6792A}" srcOrd="2" destOrd="0" presId="urn:microsoft.com/office/officeart/2005/8/layout/hList7"/>
    <dgm:cxn modelId="{56FA7BAC-A8F7-43CF-968D-028F0D280F4D}" type="presParOf" srcId="{72A124F3-57C7-47D1-A4BE-8C54B8BD49A3}" destId="{B21BA047-6FE7-45A4-A597-8E5B199D3A92}" srcOrd="3" destOrd="0" presId="urn:microsoft.com/office/officeart/2005/8/layout/hList7"/>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Il mio impiego durante lo stage</a:t>
          </a:r>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277B314-7DEB-40CB-B329-468C12CAC717}"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it-IT"/>
        </a:p>
      </dgm:t>
    </dgm:pt>
    <dgm:pt modelId="{8FC9891A-E945-4474-BA7E-2A2888332DC3}">
      <dgm:prSet custT="1"/>
      <dgm:spPr/>
      <dgm:t>
        <a:bodyPr/>
        <a:lstStyle/>
        <a:p>
          <a:r>
            <a:rPr lang="it-IT" sz="1400" b="1" i="0" baseline="0" dirty="0"/>
            <a:t>Collaborazione e </a:t>
          </a:r>
          <a:r>
            <a:rPr lang="it-IT" sz="1400" b="1" i="0" baseline="0" dirty="0" err="1"/>
            <a:t>problem</a:t>
          </a:r>
          <a:r>
            <a:rPr lang="it-IT" sz="1400" b="1" i="0" baseline="0" dirty="0"/>
            <a:t> solving:</a:t>
          </a:r>
          <a:r>
            <a:rPr lang="it-IT" sz="1400" b="0" i="0" baseline="0" dirty="0"/>
            <a:t> </a:t>
          </a:r>
        </a:p>
        <a:p>
          <a:r>
            <a:rPr lang="it-IT" sz="1400" b="0" i="0" baseline="0" dirty="0"/>
            <a:t>Ho lavorato in team con il mio compagno di classe e i dipendenti comunali, ottimizzando tempi e risorse. Ho gestito imprevisti con flessibilità e autonomia, sviluppando strategie organizzative per affrontare incarichi complessi con efficienza.</a:t>
          </a:r>
          <a:endParaRPr lang="it-IT" sz="1400" dirty="0"/>
        </a:p>
      </dgm:t>
    </dgm:pt>
    <dgm:pt modelId="{E8959844-B737-4358-892C-F2447C198F7D}" type="parTrans" cxnId="{07925C94-7CB0-4535-B2D8-7BD73535FBA2}">
      <dgm:prSet/>
      <dgm:spPr/>
      <dgm:t>
        <a:bodyPr/>
        <a:lstStyle/>
        <a:p>
          <a:endParaRPr lang="it-IT" sz="1400"/>
        </a:p>
      </dgm:t>
    </dgm:pt>
    <dgm:pt modelId="{FB9ADCF5-18AD-45DD-87AA-41C5FA2D11CE}" type="sibTrans" cxnId="{07925C94-7CB0-4535-B2D8-7BD73535FBA2}">
      <dgm:prSet/>
      <dgm:spPr/>
      <dgm:t>
        <a:bodyPr/>
        <a:lstStyle/>
        <a:p>
          <a:endParaRPr lang="it-IT" sz="1400"/>
        </a:p>
      </dgm:t>
    </dgm:pt>
    <dgm:pt modelId="{352B7126-A0AE-4AEE-83E7-9FE368455BC0}">
      <dgm:prSet custT="1"/>
      <dgm:spPr/>
      <dgm:t>
        <a:bodyPr/>
        <a:lstStyle/>
        <a:p>
          <a:r>
            <a:rPr lang="it-IT" sz="1400" b="1" i="0" baseline="0" dirty="0"/>
            <a:t>Supporto agli uffici comunali:</a:t>
          </a:r>
        </a:p>
        <a:p>
          <a:r>
            <a:rPr lang="it-IT" sz="1400" b="0" i="0" baseline="0" dirty="0"/>
            <a:t>Ho realizzato bigliettini da visita, revisionato documenti anagrafici, assistito la ragioneria nella gestione di tabelle contabili e contribuito alla produzione di materiali per la polizia municipale.</a:t>
          </a:r>
          <a:endParaRPr lang="it-IT" sz="1400" dirty="0"/>
        </a:p>
      </dgm:t>
    </dgm:pt>
    <dgm:pt modelId="{98309427-BA27-4217-8BCD-23CEA6D9D7F3}" type="parTrans" cxnId="{7D2FCC66-35E6-46AC-8DDE-C9E37545AD3F}">
      <dgm:prSet/>
      <dgm:spPr/>
      <dgm:t>
        <a:bodyPr/>
        <a:lstStyle/>
        <a:p>
          <a:endParaRPr lang="it-IT" sz="1400"/>
        </a:p>
      </dgm:t>
    </dgm:pt>
    <dgm:pt modelId="{1091EB68-8FBE-4A54-B556-20669772433A}" type="sibTrans" cxnId="{7D2FCC66-35E6-46AC-8DDE-C9E37545AD3F}">
      <dgm:prSet/>
      <dgm:spPr/>
      <dgm:t>
        <a:bodyPr/>
        <a:lstStyle/>
        <a:p>
          <a:endParaRPr lang="it-IT" sz="1400"/>
        </a:p>
      </dgm:t>
    </dgm:pt>
    <dgm:pt modelId="{E9553A5E-54C0-445B-85DA-D2C1FFF6DA93}">
      <dgm:prSet custT="1"/>
      <dgm:spPr/>
      <dgm:t>
        <a:bodyPr/>
        <a:lstStyle/>
        <a:p>
          <a:r>
            <a:rPr lang="it-IT" sz="1400" b="1" i="0" baseline="0" dirty="0"/>
            <a:t>Conclusione e riconoscimenti:</a:t>
          </a:r>
        </a:p>
        <a:p>
          <a:r>
            <a:rPr lang="it-IT" sz="1400" b="0" i="0" baseline="0" dirty="0"/>
            <a:t>Lo stage si è chiuso con la stampa dei PowerPoint finali e un momento di ringraziamenti da parte dei colleghi, che hanno apprezzato il mio impegno e il contributo offerto.</a:t>
          </a:r>
          <a:endParaRPr lang="it-IT" sz="1400" dirty="0"/>
        </a:p>
      </dgm:t>
    </dgm:pt>
    <dgm:pt modelId="{7B2474C4-100A-4AB4-8C39-7984E4F016B4}" type="parTrans" cxnId="{F4748B30-726C-421D-9820-347E3FE6314C}">
      <dgm:prSet/>
      <dgm:spPr/>
      <dgm:t>
        <a:bodyPr/>
        <a:lstStyle/>
        <a:p>
          <a:endParaRPr lang="it-IT" sz="1400"/>
        </a:p>
      </dgm:t>
    </dgm:pt>
    <dgm:pt modelId="{15961D1F-D1B2-4A68-826D-FA95D2603150}" type="sibTrans" cxnId="{F4748B30-726C-421D-9820-347E3FE6314C}">
      <dgm:prSet/>
      <dgm:spPr/>
      <dgm:t>
        <a:bodyPr/>
        <a:lstStyle/>
        <a:p>
          <a:endParaRPr lang="it-IT" sz="1400"/>
        </a:p>
      </dgm:t>
    </dgm:pt>
    <dgm:pt modelId="{4D14A0BF-5F21-415B-8888-78999F63D320}" type="pres">
      <dgm:prSet presAssocID="{A277B314-7DEB-40CB-B329-468C12CAC717}" presName="Name0" presStyleCnt="0">
        <dgm:presLayoutVars>
          <dgm:dir/>
          <dgm:resizeHandles val="exact"/>
        </dgm:presLayoutVars>
      </dgm:prSet>
      <dgm:spPr/>
    </dgm:pt>
    <dgm:pt modelId="{934CA035-6BE0-4BCC-9597-0025928EF519}" type="pres">
      <dgm:prSet presAssocID="{A277B314-7DEB-40CB-B329-468C12CAC717}" presName="fgShape" presStyleLbl="fgShp" presStyleIdx="0" presStyleCnt="1"/>
      <dgm:spPr/>
    </dgm:pt>
    <dgm:pt modelId="{75092EE3-D233-4F68-80B4-3F5419675F0F}" type="pres">
      <dgm:prSet presAssocID="{A277B314-7DEB-40CB-B329-468C12CAC717}" presName="linComp" presStyleCnt="0"/>
      <dgm:spPr/>
    </dgm:pt>
    <dgm:pt modelId="{03BB355A-22E0-4FCA-BE21-549FAAB89F23}" type="pres">
      <dgm:prSet presAssocID="{8FC9891A-E945-4474-BA7E-2A2888332DC3}" presName="compNode" presStyleCnt="0"/>
      <dgm:spPr/>
    </dgm:pt>
    <dgm:pt modelId="{C947F868-F583-415C-A450-1E1C6B8D46EE}" type="pres">
      <dgm:prSet presAssocID="{8FC9891A-E945-4474-BA7E-2A2888332DC3}" presName="bkgdShape" presStyleLbl="node1" presStyleIdx="0" presStyleCnt="3" custScaleX="102804"/>
      <dgm:spPr/>
    </dgm:pt>
    <dgm:pt modelId="{F1402D94-11F2-410D-9EDC-81C876F7A178}" type="pres">
      <dgm:prSet presAssocID="{8FC9891A-E945-4474-BA7E-2A2888332DC3}" presName="nodeTx" presStyleLbl="node1" presStyleIdx="0" presStyleCnt="3">
        <dgm:presLayoutVars>
          <dgm:bulletEnabled val="1"/>
        </dgm:presLayoutVars>
      </dgm:prSet>
      <dgm:spPr/>
    </dgm:pt>
    <dgm:pt modelId="{3E7FD0EC-7922-49A4-8A99-E559186DED20}" type="pres">
      <dgm:prSet presAssocID="{8FC9891A-E945-4474-BA7E-2A2888332DC3}" presName="invisiNode" presStyleLbl="node1" presStyleIdx="0" presStyleCnt="3"/>
      <dgm:spPr/>
    </dgm:pt>
    <dgm:pt modelId="{0138927C-B3A6-4B9D-9074-5C999A74BF20}" type="pres">
      <dgm:prSet presAssocID="{8FC9891A-E945-4474-BA7E-2A2888332DC3}"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37A7CF8B-8998-4012-879F-484BBD3F949D}" type="pres">
      <dgm:prSet presAssocID="{FB9ADCF5-18AD-45DD-87AA-41C5FA2D11CE}" presName="sibTrans" presStyleLbl="sibTrans2D1" presStyleIdx="0" presStyleCnt="0"/>
      <dgm:spPr/>
    </dgm:pt>
    <dgm:pt modelId="{8EEB9572-FA5D-4843-A593-818FD21226CF}" type="pres">
      <dgm:prSet presAssocID="{352B7126-A0AE-4AEE-83E7-9FE368455BC0}" presName="compNode" presStyleCnt="0"/>
      <dgm:spPr/>
    </dgm:pt>
    <dgm:pt modelId="{AAF9D9CC-A41B-4A32-B6B1-03E8D6185593}" type="pres">
      <dgm:prSet presAssocID="{352B7126-A0AE-4AEE-83E7-9FE368455BC0}" presName="bkgdShape" presStyleLbl="node1" presStyleIdx="1" presStyleCnt="3"/>
      <dgm:spPr/>
    </dgm:pt>
    <dgm:pt modelId="{4498E4B9-F15E-45C2-B653-E4CA4BF51A83}" type="pres">
      <dgm:prSet presAssocID="{352B7126-A0AE-4AEE-83E7-9FE368455BC0}" presName="nodeTx" presStyleLbl="node1" presStyleIdx="1" presStyleCnt="3">
        <dgm:presLayoutVars>
          <dgm:bulletEnabled val="1"/>
        </dgm:presLayoutVars>
      </dgm:prSet>
      <dgm:spPr/>
    </dgm:pt>
    <dgm:pt modelId="{21D2E39E-2F8F-45AA-9244-77DBF31A6804}" type="pres">
      <dgm:prSet presAssocID="{352B7126-A0AE-4AEE-83E7-9FE368455BC0}" presName="invisiNode" presStyleLbl="node1" presStyleIdx="1" presStyleCnt="3"/>
      <dgm:spPr/>
    </dgm:pt>
    <dgm:pt modelId="{A5A5E3E2-93DF-477C-A94C-32C457A8BDDE}" type="pres">
      <dgm:prSet presAssocID="{352B7126-A0AE-4AEE-83E7-9FE368455BC0}"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1D67188D-C877-4F60-91B6-C5BAD21FFF70}" type="pres">
      <dgm:prSet presAssocID="{1091EB68-8FBE-4A54-B556-20669772433A}" presName="sibTrans" presStyleLbl="sibTrans2D1" presStyleIdx="0" presStyleCnt="0"/>
      <dgm:spPr/>
    </dgm:pt>
    <dgm:pt modelId="{162A58DB-5BC5-44F2-A800-76E4CC35717E}" type="pres">
      <dgm:prSet presAssocID="{E9553A5E-54C0-445B-85DA-D2C1FFF6DA93}" presName="compNode" presStyleCnt="0"/>
      <dgm:spPr/>
    </dgm:pt>
    <dgm:pt modelId="{7EFB3A6E-602D-4E07-BC57-DB837CE70955}" type="pres">
      <dgm:prSet presAssocID="{E9553A5E-54C0-445B-85DA-D2C1FFF6DA93}" presName="bkgdShape" presStyleLbl="node1" presStyleIdx="2" presStyleCnt="3"/>
      <dgm:spPr/>
    </dgm:pt>
    <dgm:pt modelId="{7D7A93A4-6FCC-4C83-ADBB-85F716AE8A11}" type="pres">
      <dgm:prSet presAssocID="{E9553A5E-54C0-445B-85DA-D2C1FFF6DA93}" presName="nodeTx" presStyleLbl="node1" presStyleIdx="2" presStyleCnt="3">
        <dgm:presLayoutVars>
          <dgm:bulletEnabled val="1"/>
        </dgm:presLayoutVars>
      </dgm:prSet>
      <dgm:spPr/>
    </dgm:pt>
    <dgm:pt modelId="{C9E87EBC-9FF0-47E9-9A4F-3A03754AA0C5}" type="pres">
      <dgm:prSet presAssocID="{E9553A5E-54C0-445B-85DA-D2C1FFF6DA93}" presName="invisiNode" presStyleLbl="node1" presStyleIdx="2" presStyleCnt="3"/>
      <dgm:spPr/>
    </dgm:pt>
    <dgm:pt modelId="{6A1C3F30-5707-42B7-AF81-9511B4EF73F0}" type="pres">
      <dgm:prSet presAssocID="{E9553A5E-54C0-445B-85DA-D2C1FFF6DA93}"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CD14CD2D-D1FE-4920-BF72-365B7C35C8A4}" type="presOf" srcId="{352B7126-A0AE-4AEE-83E7-9FE368455BC0}" destId="{AAF9D9CC-A41B-4A32-B6B1-03E8D6185593}" srcOrd="0" destOrd="0" presId="urn:microsoft.com/office/officeart/2005/8/layout/hList7"/>
    <dgm:cxn modelId="{F4748B30-726C-421D-9820-347E3FE6314C}" srcId="{A277B314-7DEB-40CB-B329-468C12CAC717}" destId="{E9553A5E-54C0-445B-85DA-D2C1FFF6DA93}" srcOrd="2" destOrd="0" parTransId="{7B2474C4-100A-4AB4-8C39-7984E4F016B4}" sibTransId="{15961D1F-D1B2-4A68-826D-FA95D2603150}"/>
    <dgm:cxn modelId="{31D2C234-9EF2-4879-8392-86D0541935C5}" type="presOf" srcId="{E9553A5E-54C0-445B-85DA-D2C1FFF6DA93}" destId="{7EFB3A6E-602D-4E07-BC57-DB837CE70955}" srcOrd="0" destOrd="0" presId="urn:microsoft.com/office/officeart/2005/8/layout/hList7"/>
    <dgm:cxn modelId="{50FD083A-49C5-48C6-A880-9BDBBB4CD925}" type="presOf" srcId="{A277B314-7DEB-40CB-B329-468C12CAC717}" destId="{4D14A0BF-5F21-415B-8888-78999F63D320}" srcOrd="0" destOrd="0" presId="urn:microsoft.com/office/officeart/2005/8/layout/hList7"/>
    <dgm:cxn modelId="{7D2FCC66-35E6-46AC-8DDE-C9E37545AD3F}" srcId="{A277B314-7DEB-40CB-B329-468C12CAC717}" destId="{352B7126-A0AE-4AEE-83E7-9FE368455BC0}" srcOrd="1" destOrd="0" parTransId="{98309427-BA27-4217-8BCD-23CEA6D9D7F3}" sibTransId="{1091EB68-8FBE-4A54-B556-20669772433A}"/>
    <dgm:cxn modelId="{B258B14D-424F-40B3-A3DD-6B8BC3E112A9}" type="presOf" srcId="{8FC9891A-E945-4474-BA7E-2A2888332DC3}" destId="{C947F868-F583-415C-A450-1E1C6B8D46EE}" srcOrd="0" destOrd="0" presId="urn:microsoft.com/office/officeart/2005/8/layout/hList7"/>
    <dgm:cxn modelId="{0E03228F-F845-4504-855A-E196857EE1FE}" type="presOf" srcId="{E9553A5E-54C0-445B-85DA-D2C1FFF6DA93}" destId="{7D7A93A4-6FCC-4C83-ADBB-85F716AE8A11}" srcOrd="1" destOrd="0" presId="urn:microsoft.com/office/officeart/2005/8/layout/hList7"/>
    <dgm:cxn modelId="{07925C94-7CB0-4535-B2D8-7BD73535FBA2}" srcId="{A277B314-7DEB-40CB-B329-468C12CAC717}" destId="{8FC9891A-E945-4474-BA7E-2A2888332DC3}" srcOrd="0" destOrd="0" parTransId="{E8959844-B737-4358-892C-F2447C198F7D}" sibTransId="{FB9ADCF5-18AD-45DD-87AA-41C5FA2D11CE}"/>
    <dgm:cxn modelId="{F0D09A9C-C14C-45EF-BE98-C0D101ED044D}" type="presOf" srcId="{8FC9891A-E945-4474-BA7E-2A2888332DC3}" destId="{F1402D94-11F2-410D-9EDC-81C876F7A178}" srcOrd="1" destOrd="0" presId="urn:microsoft.com/office/officeart/2005/8/layout/hList7"/>
    <dgm:cxn modelId="{787536BB-7340-40F5-B767-4F241AF431C2}" type="presOf" srcId="{FB9ADCF5-18AD-45DD-87AA-41C5FA2D11CE}" destId="{37A7CF8B-8998-4012-879F-484BBD3F949D}" srcOrd="0" destOrd="0" presId="urn:microsoft.com/office/officeart/2005/8/layout/hList7"/>
    <dgm:cxn modelId="{AF9DAFE4-31FF-4425-8401-13D5E0B102F6}" type="presOf" srcId="{352B7126-A0AE-4AEE-83E7-9FE368455BC0}" destId="{4498E4B9-F15E-45C2-B653-E4CA4BF51A83}" srcOrd="1" destOrd="0" presId="urn:microsoft.com/office/officeart/2005/8/layout/hList7"/>
    <dgm:cxn modelId="{A94B05F4-0546-408E-B4E8-A6ADFD7DC49B}" type="presOf" srcId="{1091EB68-8FBE-4A54-B556-20669772433A}" destId="{1D67188D-C877-4F60-91B6-C5BAD21FFF70}" srcOrd="0" destOrd="0" presId="urn:microsoft.com/office/officeart/2005/8/layout/hList7"/>
    <dgm:cxn modelId="{8A4A0278-D2D9-4EFD-AD0E-25B9F5044222}" type="presParOf" srcId="{4D14A0BF-5F21-415B-8888-78999F63D320}" destId="{934CA035-6BE0-4BCC-9597-0025928EF519}" srcOrd="0" destOrd="0" presId="urn:microsoft.com/office/officeart/2005/8/layout/hList7"/>
    <dgm:cxn modelId="{DEE82D03-EA47-460D-95B6-189ABF6F74BB}" type="presParOf" srcId="{4D14A0BF-5F21-415B-8888-78999F63D320}" destId="{75092EE3-D233-4F68-80B4-3F5419675F0F}" srcOrd="1" destOrd="0" presId="urn:microsoft.com/office/officeart/2005/8/layout/hList7"/>
    <dgm:cxn modelId="{FC62BDB4-0E73-4A7B-9806-483FEA320C40}" type="presParOf" srcId="{75092EE3-D233-4F68-80B4-3F5419675F0F}" destId="{03BB355A-22E0-4FCA-BE21-549FAAB89F23}" srcOrd="0" destOrd="0" presId="urn:microsoft.com/office/officeart/2005/8/layout/hList7"/>
    <dgm:cxn modelId="{655EAB03-DDC1-4A17-B2A6-9E2FCC19C937}" type="presParOf" srcId="{03BB355A-22E0-4FCA-BE21-549FAAB89F23}" destId="{C947F868-F583-415C-A450-1E1C6B8D46EE}" srcOrd="0" destOrd="0" presId="urn:microsoft.com/office/officeart/2005/8/layout/hList7"/>
    <dgm:cxn modelId="{2BB17837-22D6-45E7-9A52-10CA48F7ADBC}" type="presParOf" srcId="{03BB355A-22E0-4FCA-BE21-549FAAB89F23}" destId="{F1402D94-11F2-410D-9EDC-81C876F7A178}" srcOrd="1" destOrd="0" presId="urn:microsoft.com/office/officeart/2005/8/layout/hList7"/>
    <dgm:cxn modelId="{259C531E-4047-4B96-8364-BDB377A50E9F}" type="presParOf" srcId="{03BB355A-22E0-4FCA-BE21-549FAAB89F23}" destId="{3E7FD0EC-7922-49A4-8A99-E559186DED20}" srcOrd="2" destOrd="0" presId="urn:microsoft.com/office/officeart/2005/8/layout/hList7"/>
    <dgm:cxn modelId="{39DE6610-431C-4E13-A74B-24B9C850E6A5}" type="presParOf" srcId="{03BB355A-22E0-4FCA-BE21-549FAAB89F23}" destId="{0138927C-B3A6-4B9D-9074-5C999A74BF20}" srcOrd="3" destOrd="0" presId="urn:microsoft.com/office/officeart/2005/8/layout/hList7"/>
    <dgm:cxn modelId="{D5797225-9E52-47CC-BBFE-0D652503A114}" type="presParOf" srcId="{75092EE3-D233-4F68-80B4-3F5419675F0F}" destId="{37A7CF8B-8998-4012-879F-484BBD3F949D}" srcOrd="1" destOrd="0" presId="urn:microsoft.com/office/officeart/2005/8/layout/hList7"/>
    <dgm:cxn modelId="{323F65C9-2B5B-4B46-9DBF-048A1E657AD4}" type="presParOf" srcId="{75092EE3-D233-4F68-80B4-3F5419675F0F}" destId="{8EEB9572-FA5D-4843-A593-818FD21226CF}" srcOrd="2" destOrd="0" presId="urn:microsoft.com/office/officeart/2005/8/layout/hList7"/>
    <dgm:cxn modelId="{5291C7A1-FA5B-447B-9715-C3922144AA1E}" type="presParOf" srcId="{8EEB9572-FA5D-4843-A593-818FD21226CF}" destId="{AAF9D9CC-A41B-4A32-B6B1-03E8D6185593}" srcOrd="0" destOrd="0" presId="urn:microsoft.com/office/officeart/2005/8/layout/hList7"/>
    <dgm:cxn modelId="{E96B9E27-1AB7-4078-921A-20AAFEBE96A3}" type="presParOf" srcId="{8EEB9572-FA5D-4843-A593-818FD21226CF}" destId="{4498E4B9-F15E-45C2-B653-E4CA4BF51A83}" srcOrd="1" destOrd="0" presId="urn:microsoft.com/office/officeart/2005/8/layout/hList7"/>
    <dgm:cxn modelId="{1B2E4F1C-8561-412B-8BC0-1510C5820F9D}" type="presParOf" srcId="{8EEB9572-FA5D-4843-A593-818FD21226CF}" destId="{21D2E39E-2F8F-45AA-9244-77DBF31A6804}" srcOrd="2" destOrd="0" presId="urn:microsoft.com/office/officeart/2005/8/layout/hList7"/>
    <dgm:cxn modelId="{649239E7-AB22-4705-BF2A-F69F6D96010E}" type="presParOf" srcId="{8EEB9572-FA5D-4843-A593-818FD21226CF}" destId="{A5A5E3E2-93DF-477C-A94C-32C457A8BDDE}" srcOrd="3" destOrd="0" presId="urn:microsoft.com/office/officeart/2005/8/layout/hList7"/>
    <dgm:cxn modelId="{B3588AC8-17E1-4A70-82E2-FA0240DE3DC6}" type="presParOf" srcId="{75092EE3-D233-4F68-80B4-3F5419675F0F}" destId="{1D67188D-C877-4F60-91B6-C5BAD21FFF70}" srcOrd="3" destOrd="0" presId="urn:microsoft.com/office/officeart/2005/8/layout/hList7"/>
    <dgm:cxn modelId="{4E1EE937-D056-4D02-8197-6541C1AD2D87}" type="presParOf" srcId="{75092EE3-D233-4F68-80B4-3F5419675F0F}" destId="{162A58DB-5BC5-44F2-A800-76E4CC35717E}" srcOrd="4" destOrd="0" presId="urn:microsoft.com/office/officeart/2005/8/layout/hList7"/>
    <dgm:cxn modelId="{CEB74272-F372-4409-B6F7-D450536D3659}" type="presParOf" srcId="{162A58DB-5BC5-44F2-A800-76E4CC35717E}" destId="{7EFB3A6E-602D-4E07-BC57-DB837CE70955}" srcOrd="0" destOrd="0" presId="urn:microsoft.com/office/officeart/2005/8/layout/hList7"/>
    <dgm:cxn modelId="{14BEDC2C-33AA-46FB-ADEF-DF030BF355E9}" type="presParOf" srcId="{162A58DB-5BC5-44F2-A800-76E4CC35717E}" destId="{7D7A93A4-6FCC-4C83-ADBB-85F716AE8A11}" srcOrd="1" destOrd="0" presId="urn:microsoft.com/office/officeart/2005/8/layout/hList7"/>
    <dgm:cxn modelId="{E40655A9-BE15-48EC-99F2-1856AEFB9F05}" type="presParOf" srcId="{162A58DB-5BC5-44F2-A800-76E4CC35717E}" destId="{C9E87EBC-9FF0-47E9-9A4F-3A03754AA0C5}" srcOrd="2" destOrd="0" presId="urn:microsoft.com/office/officeart/2005/8/layout/hList7"/>
    <dgm:cxn modelId="{C00187D4-83F8-4527-9DB6-67EB7CF25E05}" type="presParOf" srcId="{162A58DB-5BC5-44F2-A800-76E4CC35717E}" destId="{6A1C3F30-5707-42B7-AF81-9511B4EF73F0}" srcOrd="3" destOrd="0" presId="urn:microsoft.com/office/officeart/2005/8/layout/hList7"/>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EE17229-BD81-49B2-AC48-E9346460204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it-IT"/>
        </a:p>
      </dgm:t>
    </dgm:pt>
    <dgm:pt modelId="{0E986BB3-1498-4BB1-8376-2399725C3D7E}">
      <dgm:prSet phldrT="[Testo]"/>
      <dgm:spPr/>
      <dgm:t>
        <a:bodyPr/>
        <a:lstStyle/>
        <a:p>
          <a:r>
            <a:rPr lang="it-IT" dirty="0"/>
            <a:t>Ottimizzazione e gestione del tempo di lavoro</a:t>
          </a:r>
        </a:p>
      </dgm:t>
    </dgm:pt>
    <dgm:pt modelId="{2D1B74EF-D99E-471E-B480-F8CD92183214}" type="parTrans" cxnId="{6D7AA412-EDC5-4FC9-B02E-6E666E165A84}">
      <dgm:prSet/>
      <dgm:spPr/>
      <dgm:t>
        <a:bodyPr/>
        <a:lstStyle/>
        <a:p>
          <a:endParaRPr lang="it-IT"/>
        </a:p>
      </dgm:t>
    </dgm:pt>
    <dgm:pt modelId="{0A28784E-C184-43BE-ADA6-AA64A882ADFA}" type="sibTrans" cxnId="{6D7AA412-EDC5-4FC9-B02E-6E666E165A84}">
      <dgm:prSet/>
      <dgm:spPr/>
      <dgm:t>
        <a:bodyPr/>
        <a:lstStyle/>
        <a:p>
          <a:endParaRPr lang="it-IT"/>
        </a:p>
      </dgm:t>
    </dgm:pt>
    <dgm:pt modelId="{C476D9C1-35C0-4A19-97DB-D8E9DCC1D8F6}">
      <dgm:prSet phldrT="[Testo]"/>
      <dgm:spPr/>
      <dgm:t>
        <a:bodyPr/>
        <a:lstStyle/>
        <a:p>
          <a:r>
            <a:rPr lang="it-IT" dirty="0"/>
            <a:t>Collaborazione costante</a:t>
          </a:r>
        </a:p>
      </dgm:t>
    </dgm:pt>
    <dgm:pt modelId="{C6BA3989-B712-4D7B-816E-6AE371263346}" type="parTrans" cxnId="{CD000357-F557-4334-9D0D-A58886FA2B4C}">
      <dgm:prSet/>
      <dgm:spPr/>
      <dgm:t>
        <a:bodyPr/>
        <a:lstStyle/>
        <a:p>
          <a:endParaRPr lang="it-IT"/>
        </a:p>
      </dgm:t>
    </dgm:pt>
    <dgm:pt modelId="{5A1AE839-0DBA-432D-8A53-279DC84E6582}" type="sibTrans" cxnId="{CD000357-F557-4334-9D0D-A58886FA2B4C}">
      <dgm:prSet/>
      <dgm:spPr/>
      <dgm:t>
        <a:bodyPr/>
        <a:lstStyle/>
        <a:p>
          <a:endParaRPr lang="it-IT"/>
        </a:p>
      </dgm:t>
    </dgm:pt>
    <dgm:pt modelId="{60BCDC32-F35C-403B-A1BE-F844181722B3}" type="pres">
      <dgm:prSet presAssocID="{3EE17229-BD81-49B2-AC48-E9346460204A}" presName="diagram" presStyleCnt="0">
        <dgm:presLayoutVars>
          <dgm:dir/>
        </dgm:presLayoutVars>
      </dgm:prSet>
      <dgm:spPr/>
    </dgm:pt>
    <dgm:pt modelId="{2716BA17-0007-4F8D-AEA8-33455DAE982D}" type="pres">
      <dgm:prSet presAssocID="{0E986BB3-1498-4BB1-8376-2399725C3D7E}" presName="composite" presStyleCnt="0"/>
      <dgm:spPr/>
    </dgm:pt>
    <dgm:pt modelId="{1FFFDC06-699A-4217-909D-22EFFB1FF26A}" type="pres">
      <dgm:prSet presAssocID="{0E986BB3-1498-4BB1-8376-2399725C3D7E}"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9C2B5A66-D184-48BC-AE6C-931AF0A772A0}" type="pres">
      <dgm:prSet presAssocID="{0E986BB3-1498-4BB1-8376-2399725C3D7E}" presName="Parent" presStyleLbl="node0" presStyleIdx="0" presStyleCnt="2">
        <dgm:presLayoutVars>
          <dgm:bulletEnabled val="1"/>
        </dgm:presLayoutVars>
      </dgm:prSet>
      <dgm:spPr/>
    </dgm:pt>
    <dgm:pt modelId="{1876F58E-F6A4-4FD8-AD71-9267D86A7D3B}" type="pres">
      <dgm:prSet presAssocID="{0A28784E-C184-43BE-ADA6-AA64A882ADFA}" presName="sibTrans" presStyleCnt="0"/>
      <dgm:spPr/>
    </dgm:pt>
    <dgm:pt modelId="{5E3E3609-20C4-4540-8B32-C79AEF64B0AE}" type="pres">
      <dgm:prSet presAssocID="{C476D9C1-35C0-4A19-97DB-D8E9DCC1D8F6}" presName="composite" presStyleCnt="0"/>
      <dgm:spPr/>
    </dgm:pt>
    <dgm:pt modelId="{E83C80AE-34DF-4AFF-863F-6EE078E1B3E2}" type="pres">
      <dgm:prSet presAssocID="{C476D9C1-35C0-4A19-97DB-D8E9DCC1D8F6}"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F02F7662-2128-47BE-B1C6-3181DAB48DE3}" type="pres">
      <dgm:prSet presAssocID="{C476D9C1-35C0-4A19-97DB-D8E9DCC1D8F6}" presName="Parent" presStyleLbl="node0" presStyleIdx="1" presStyleCnt="2">
        <dgm:presLayoutVars>
          <dgm:bulletEnabled val="1"/>
        </dgm:presLayoutVars>
      </dgm:prSet>
      <dgm:spPr/>
    </dgm:pt>
  </dgm:ptLst>
  <dgm:cxnLst>
    <dgm:cxn modelId="{6D7AA412-EDC5-4FC9-B02E-6E666E165A84}" srcId="{3EE17229-BD81-49B2-AC48-E9346460204A}" destId="{0E986BB3-1498-4BB1-8376-2399725C3D7E}" srcOrd="0" destOrd="0" parTransId="{2D1B74EF-D99E-471E-B480-F8CD92183214}" sibTransId="{0A28784E-C184-43BE-ADA6-AA64A882ADFA}"/>
    <dgm:cxn modelId="{CD000357-F557-4334-9D0D-A58886FA2B4C}" srcId="{3EE17229-BD81-49B2-AC48-E9346460204A}" destId="{C476D9C1-35C0-4A19-97DB-D8E9DCC1D8F6}" srcOrd="1" destOrd="0" parTransId="{C6BA3989-B712-4D7B-816E-6AE371263346}" sibTransId="{5A1AE839-0DBA-432D-8A53-279DC84E6582}"/>
    <dgm:cxn modelId="{11C89E57-7E10-4A5E-811B-61DA5F936B62}" type="presOf" srcId="{C476D9C1-35C0-4A19-97DB-D8E9DCC1D8F6}" destId="{F02F7662-2128-47BE-B1C6-3181DAB48DE3}" srcOrd="0" destOrd="0" presId="urn:microsoft.com/office/officeart/2008/layout/BendingPictureCaption"/>
    <dgm:cxn modelId="{5D4CBCAB-7DF9-44BD-A274-B74551D205A1}" type="presOf" srcId="{3EE17229-BD81-49B2-AC48-E9346460204A}" destId="{60BCDC32-F35C-403B-A1BE-F844181722B3}" srcOrd="0" destOrd="0" presId="urn:microsoft.com/office/officeart/2008/layout/BendingPictureCaption"/>
    <dgm:cxn modelId="{0AEFE5B8-9522-41D5-8451-5E80A153FB84}" type="presOf" srcId="{0E986BB3-1498-4BB1-8376-2399725C3D7E}" destId="{9C2B5A66-D184-48BC-AE6C-931AF0A772A0}" srcOrd="0" destOrd="0" presId="urn:microsoft.com/office/officeart/2008/layout/BendingPictureCaption"/>
    <dgm:cxn modelId="{4E62C72A-6754-42B9-9451-583D173B2C07}" type="presParOf" srcId="{60BCDC32-F35C-403B-A1BE-F844181722B3}" destId="{2716BA17-0007-4F8D-AEA8-33455DAE982D}" srcOrd="0" destOrd="0" presId="urn:microsoft.com/office/officeart/2008/layout/BendingPictureCaption"/>
    <dgm:cxn modelId="{68F11426-F2A2-4A68-A2B3-6B37F3C21236}" type="presParOf" srcId="{2716BA17-0007-4F8D-AEA8-33455DAE982D}" destId="{1FFFDC06-699A-4217-909D-22EFFB1FF26A}" srcOrd="0" destOrd="0" presId="urn:microsoft.com/office/officeart/2008/layout/BendingPictureCaption"/>
    <dgm:cxn modelId="{CEF038BE-BBAA-46DA-BBB6-FD6B25686B16}" type="presParOf" srcId="{2716BA17-0007-4F8D-AEA8-33455DAE982D}" destId="{9C2B5A66-D184-48BC-AE6C-931AF0A772A0}" srcOrd="1" destOrd="0" presId="urn:microsoft.com/office/officeart/2008/layout/BendingPictureCaption"/>
    <dgm:cxn modelId="{A8FC63B9-2FD1-45CF-8F42-6ACC3F31F717}" type="presParOf" srcId="{60BCDC32-F35C-403B-A1BE-F844181722B3}" destId="{1876F58E-F6A4-4FD8-AD71-9267D86A7D3B}" srcOrd="1" destOrd="0" presId="urn:microsoft.com/office/officeart/2008/layout/BendingPictureCaption"/>
    <dgm:cxn modelId="{564493CC-7609-437F-B795-44365A304D3D}" type="presParOf" srcId="{60BCDC32-F35C-403B-A1BE-F844181722B3}" destId="{5E3E3609-20C4-4540-8B32-C79AEF64B0AE}" srcOrd="2" destOrd="0" presId="urn:microsoft.com/office/officeart/2008/layout/BendingPictureCaption"/>
    <dgm:cxn modelId="{3D53920E-7F6B-4630-9BDB-69C076ED2CA5}" type="presParOf" srcId="{5E3E3609-20C4-4540-8B32-C79AEF64B0AE}" destId="{E83C80AE-34DF-4AFF-863F-6EE078E1B3E2}" srcOrd="0" destOrd="0" presId="urn:microsoft.com/office/officeart/2008/layout/BendingPictureCaption"/>
    <dgm:cxn modelId="{C3B79BD1-98D8-4695-AF2B-B8F9845FBE7B}" type="presParOf" srcId="{5E3E3609-20C4-4540-8B32-C79AEF64B0AE}" destId="{F02F7662-2128-47BE-B1C6-3181DAB48DE3}"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83E45E2-0CF9-4A4E-B5FE-A3F5CCB56815}" type="doc">
      <dgm:prSet loTypeId="urn:microsoft.com/office/officeart/2005/8/layout/hList1" loCatId="list" qsTypeId="urn:microsoft.com/office/officeart/2005/8/quickstyle/simple1" qsCatId="simple" csTypeId="urn:microsoft.com/office/officeart/2005/8/colors/colorful4" csCatId="colorful"/>
      <dgm:spPr/>
      <dgm:t>
        <a:bodyPr/>
        <a:lstStyle/>
        <a:p>
          <a:endParaRPr lang="it-IT"/>
        </a:p>
      </dgm:t>
    </dgm:pt>
    <dgm:pt modelId="{730E545F-15D0-4160-8A10-8FAA4F4236FB}">
      <dgm:prSet/>
      <dgm:spPr/>
      <dgm:t>
        <a:bodyPr/>
        <a:lstStyle/>
        <a:p>
          <a:pPr rtl="0"/>
          <a:r>
            <a:rPr lang="it-IT" b="1"/>
            <a:t>Ringraziamenti: </a:t>
          </a:r>
          <a:r>
            <a:rPr lang="it-IT"/>
            <a:t>Un grazie speciale a tutte le persone che hanno contribuito a rendere questa esperienza formativa significativa:</a:t>
          </a:r>
        </a:p>
      </dgm:t>
    </dgm:pt>
    <dgm:pt modelId="{A29FB67B-A014-4B19-BE6A-393E98B2AC07}" type="parTrans" cxnId="{3C86F59F-52D5-490A-9A90-F66E7BC44D37}">
      <dgm:prSet/>
      <dgm:spPr/>
      <dgm:t>
        <a:bodyPr/>
        <a:lstStyle/>
        <a:p>
          <a:endParaRPr lang="it-IT"/>
        </a:p>
      </dgm:t>
    </dgm:pt>
    <dgm:pt modelId="{E7655D99-4973-466F-9A17-925808FC4775}" type="sibTrans" cxnId="{3C86F59F-52D5-490A-9A90-F66E7BC44D37}">
      <dgm:prSet/>
      <dgm:spPr/>
      <dgm:t>
        <a:bodyPr/>
        <a:lstStyle/>
        <a:p>
          <a:endParaRPr lang="it-IT"/>
        </a:p>
      </dgm:t>
    </dgm:pt>
    <dgm:pt modelId="{BC3B270B-6F6F-4C6A-B9D4-62FF36EA0CAD}">
      <dgm:prSet/>
      <dgm:spPr/>
      <dgm:t>
        <a:bodyPr/>
        <a:lstStyle/>
        <a:p>
          <a:pPr rtl="0"/>
          <a:r>
            <a:rPr lang="it-IT" b="1"/>
            <a:t>Carmen Pacini</a:t>
          </a:r>
          <a:r>
            <a:rPr lang="it-IT"/>
            <a:t>, per il supporto, la guida e le attività assegnate.</a:t>
          </a:r>
        </a:p>
      </dgm:t>
    </dgm:pt>
    <dgm:pt modelId="{079F3647-32BC-49DF-B9D0-AD622A9C2B4B}" type="parTrans" cxnId="{D67761B8-4E41-464E-A3C2-FE03BDDFBF37}">
      <dgm:prSet/>
      <dgm:spPr/>
      <dgm:t>
        <a:bodyPr/>
        <a:lstStyle/>
        <a:p>
          <a:endParaRPr lang="it-IT"/>
        </a:p>
      </dgm:t>
    </dgm:pt>
    <dgm:pt modelId="{DC765A94-077B-4E1F-8402-CDCB614C44C9}" type="sibTrans" cxnId="{D67761B8-4E41-464E-A3C2-FE03BDDFBF37}">
      <dgm:prSet/>
      <dgm:spPr/>
      <dgm:t>
        <a:bodyPr/>
        <a:lstStyle/>
        <a:p>
          <a:endParaRPr lang="it-IT"/>
        </a:p>
      </dgm:t>
    </dgm:pt>
    <dgm:pt modelId="{0E5A5B0F-FEC9-4684-AB6D-082A7D4D29D7}">
      <dgm:prSet/>
      <dgm:spPr/>
      <dgm:t>
        <a:bodyPr/>
        <a:lstStyle/>
        <a:p>
          <a:pPr rtl="0"/>
          <a:r>
            <a:rPr lang="it-IT" b="1"/>
            <a:t>I colleghi dell'ufficio</a:t>
          </a:r>
          <a:r>
            <a:rPr lang="it-IT"/>
            <a:t>, per la collaborazione, la pazienza e gli insegnamenti condivisi.</a:t>
          </a:r>
        </a:p>
      </dgm:t>
    </dgm:pt>
    <dgm:pt modelId="{D5E5090B-8FB9-42A3-82DD-E63263E83A8D}" type="parTrans" cxnId="{073861B0-C0CF-47A0-834F-A795AAD85CCF}">
      <dgm:prSet/>
      <dgm:spPr/>
      <dgm:t>
        <a:bodyPr/>
        <a:lstStyle/>
        <a:p>
          <a:endParaRPr lang="it-IT"/>
        </a:p>
      </dgm:t>
    </dgm:pt>
    <dgm:pt modelId="{1A13BE3F-BACD-418B-8009-BCEB923BA1E0}" type="sibTrans" cxnId="{073861B0-C0CF-47A0-834F-A795AAD85CCF}">
      <dgm:prSet/>
      <dgm:spPr/>
      <dgm:t>
        <a:bodyPr/>
        <a:lstStyle/>
        <a:p>
          <a:endParaRPr lang="it-IT"/>
        </a:p>
      </dgm:t>
    </dgm:pt>
    <dgm:pt modelId="{B0445E99-DD1A-440D-94E2-340F34C2E045}">
      <dgm:prSet/>
      <dgm:spPr/>
      <dgm:t>
        <a:bodyPr/>
        <a:lstStyle/>
        <a:p>
          <a:pPr rtl="0"/>
          <a:r>
            <a:rPr lang="it-IT" b="1"/>
            <a:t>Il Comune di Gradara</a:t>
          </a:r>
          <a:r>
            <a:rPr lang="it-IT"/>
            <a:t>, per aver offerto un'opportunità di apprendimento concreta e stimolante.</a:t>
          </a:r>
        </a:p>
      </dgm:t>
    </dgm:pt>
    <dgm:pt modelId="{75FC75B6-A0C1-44C8-A99D-E79BC3B12C29}" type="parTrans" cxnId="{7D664622-54F7-4342-9A4C-0C4E2A9F249C}">
      <dgm:prSet/>
      <dgm:spPr/>
      <dgm:t>
        <a:bodyPr/>
        <a:lstStyle/>
        <a:p>
          <a:endParaRPr lang="it-IT"/>
        </a:p>
      </dgm:t>
    </dgm:pt>
    <dgm:pt modelId="{E770FEB2-5731-44AB-BBEA-A3F746B18F98}" type="sibTrans" cxnId="{7D664622-54F7-4342-9A4C-0C4E2A9F249C}">
      <dgm:prSet/>
      <dgm:spPr/>
      <dgm:t>
        <a:bodyPr/>
        <a:lstStyle/>
        <a:p>
          <a:endParaRPr lang="it-IT"/>
        </a:p>
      </dgm:t>
    </dgm:pt>
    <dgm:pt modelId="{C611C6D6-8CD1-4619-B0EA-60540BA168CE}">
      <dgm:prSet/>
      <dgm:spPr/>
      <dgm:t>
        <a:bodyPr/>
        <a:lstStyle/>
        <a:p>
          <a:pPr rtl="0"/>
          <a:r>
            <a:rPr lang="it-IT" b="1"/>
            <a:t>Marangoni Michele</a:t>
          </a:r>
          <a:r>
            <a:rPr lang="it-IT"/>
            <a:t>, il professore che ha organizzato lo stage, permettendo di vivere questa esperienza formativa.</a:t>
          </a:r>
        </a:p>
      </dgm:t>
    </dgm:pt>
    <dgm:pt modelId="{D3B6690F-6513-472D-AC9E-CE8E3D66D6A4}" type="parTrans" cxnId="{591456EE-5653-4ECB-BC5E-E7C7FDA9444F}">
      <dgm:prSet/>
      <dgm:spPr/>
      <dgm:t>
        <a:bodyPr/>
        <a:lstStyle/>
        <a:p>
          <a:endParaRPr lang="it-IT"/>
        </a:p>
      </dgm:t>
    </dgm:pt>
    <dgm:pt modelId="{3737A8C0-EB71-4D43-9F2D-D7A5817A6D80}" type="sibTrans" cxnId="{591456EE-5653-4ECB-BC5E-E7C7FDA9444F}">
      <dgm:prSet/>
      <dgm:spPr/>
      <dgm:t>
        <a:bodyPr/>
        <a:lstStyle/>
        <a:p>
          <a:endParaRPr lang="it-IT"/>
        </a:p>
      </dgm:t>
    </dgm:pt>
    <dgm:pt modelId="{A845B19E-9790-430A-99DA-163C51F13A4B}">
      <dgm:prSet/>
      <dgm:spPr/>
      <dgm:t>
        <a:bodyPr/>
        <a:lstStyle/>
        <a:p>
          <a:pPr rtl="0"/>
          <a:r>
            <a:rPr lang="it-IT" b="1" dirty="0"/>
            <a:t>Tutti coloro con cui ho interagito</a:t>
          </a:r>
          <a:r>
            <a:rPr lang="it-IT" dirty="0"/>
            <a:t>, per la disponibilità e l’accoglienza.</a:t>
          </a:r>
        </a:p>
      </dgm:t>
    </dgm:pt>
    <dgm:pt modelId="{3DB8395F-F3AC-4873-8F44-91A7055D6F24}" type="parTrans" cxnId="{7D5C2378-64F7-41C7-9DFA-656030B256E2}">
      <dgm:prSet/>
      <dgm:spPr/>
      <dgm:t>
        <a:bodyPr/>
        <a:lstStyle/>
        <a:p>
          <a:endParaRPr lang="it-IT"/>
        </a:p>
      </dgm:t>
    </dgm:pt>
    <dgm:pt modelId="{20352F85-CFF4-4526-B85B-0D15038D671A}" type="sibTrans" cxnId="{7D5C2378-64F7-41C7-9DFA-656030B256E2}">
      <dgm:prSet/>
      <dgm:spPr/>
      <dgm:t>
        <a:bodyPr/>
        <a:lstStyle/>
        <a:p>
          <a:endParaRPr lang="it-IT"/>
        </a:p>
      </dgm:t>
    </dgm:pt>
    <dgm:pt modelId="{4335D3FF-1E78-40ED-9162-9552606F1D57}" type="pres">
      <dgm:prSet presAssocID="{E83E45E2-0CF9-4A4E-B5FE-A3F5CCB56815}" presName="Name0" presStyleCnt="0">
        <dgm:presLayoutVars>
          <dgm:dir/>
          <dgm:animLvl val="lvl"/>
          <dgm:resizeHandles val="exact"/>
        </dgm:presLayoutVars>
      </dgm:prSet>
      <dgm:spPr/>
    </dgm:pt>
    <dgm:pt modelId="{8AC8B4C4-C19A-4766-9C84-6079C4903258}" type="pres">
      <dgm:prSet presAssocID="{730E545F-15D0-4160-8A10-8FAA4F4236FB}" presName="composite" presStyleCnt="0"/>
      <dgm:spPr/>
    </dgm:pt>
    <dgm:pt modelId="{D613E3C6-FA3A-482A-A282-FFD325D41C27}" type="pres">
      <dgm:prSet presAssocID="{730E545F-15D0-4160-8A10-8FAA4F4236FB}" presName="parTx" presStyleLbl="alignNode1" presStyleIdx="0" presStyleCnt="1">
        <dgm:presLayoutVars>
          <dgm:chMax val="0"/>
          <dgm:chPref val="0"/>
          <dgm:bulletEnabled val="1"/>
        </dgm:presLayoutVars>
      </dgm:prSet>
      <dgm:spPr/>
    </dgm:pt>
    <dgm:pt modelId="{2D595E64-EE17-4BC7-BE17-405A25AFED84}" type="pres">
      <dgm:prSet presAssocID="{730E545F-15D0-4160-8A10-8FAA4F4236FB}" presName="desTx" presStyleLbl="alignAccFollowNode1" presStyleIdx="0" presStyleCnt="1">
        <dgm:presLayoutVars>
          <dgm:bulletEnabled val="1"/>
        </dgm:presLayoutVars>
      </dgm:prSet>
      <dgm:spPr/>
    </dgm:pt>
  </dgm:ptLst>
  <dgm:cxnLst>
    <dgm:cxn modelId="{7D664622-54F7-4342-9A4C-0C4E2A9F249C}" srcId="{730E545F-15D0-4160-8A10-8FAA4F4236FB}" destId="{B0445E99-DD1A-440D-94E2-340F34C2E045}" srcOrd="2" destOrd="0" parTransId="{75FC75B6-A0C1-44C8-A99D-E79BC3B12C29}" sibTransId="{E770FEB2-5731-44AB-BBEA-A3F746B18F98}"/>
    <dgm:cxn modelId="{A3502B5C-EE7D-4698-A806-FA1F6F04CB8C}" type="presOf" srcId="{C611C6D6-8CD1-4619-B0EA-60540BA168CE}" destId="{2D595E64-EE17-4BC7-BE17-405A25AFED84}" srcOrd="0" destOrd="3" presId="urn:microsoft.com/office/officeart/2005/8/layout/hList1"/>
    <dgm:cxn modelId="{913C585C-77A7-4109-9CDD-8CD04CD8F489}" type="presOf" srcId="{730E545F-15D0-4160-8A10-8FAA4F4236FB}" destId="{D613E3C6-FA3A-482A-A282-FFD325D41C27}" srcOrd="0" destOrd="0" presId="urn:microsoft.com/office/officeart/2005/8/layout/hList1"/>
    <dgm:cxn modelId="{90BDB051-B4F1-47D7-9E9A-3FAE40A66760}" type="presOf" srcId="{E83E45E2-0CF9-4A4E-B5FE-A3F5CCB56815}" destId="{4335D3FF-1E78-40ED-9162-9552606F1D57}" srcOrd="0" destOrd="0" presId="urn:microsoft.com/office/officeart/2005/8/layout/hList1"/>
    <dgm:cxn modelId="{7D5C2378-64F7-41C7-9DFA-656030B256E2}" srcId="{730E545F-15D0-4160-8A10-8FAA4F4236FB}" destId="{A845B19E-9790-430A-99DA-163C51F13A4B}" srcOrd="4" destOrd="0" parTransId="{3DB8395F-F3AC-4873-8F44-91A7055D6F24}" sibTransId="{20352F85-CFF4-4526-B85B-0D15038D671A}"/>
    <dgm:cxn modelId="{7646A07C-C97C-4D77-BCA4-8BB4FB2F11E6}" type="presOf" srcId="{BC3B270B-6F6F-4C6A-B9D4-62FF36EA0CAD}" destId="{2D595E64-EE17-4BC7-BE17-405A25AFED84}" srcOrd="0" destOrd="0" presId="urn:microsoft.com/office/officeart/2005/8/layout/hList1"/>
    <dgm:cxn modelId="{2952389A-63C2-41AD-8E6D-D1EE51B27DC1}" type="presOf" srcId="{B0445E99-DD1A-440D-94E2-340F34C2E045}" destId="{2D595E64-EE17-4BC7-BE17-405A25AFED84}" srcOrd="0" destOrd="2" presId="urn:microsoft.com/office/officeart/2005/8/layout/hList1"/>
    <dgm:cxn modelId="{3C86F59F-52D5-490A-9A90-F66E7BC44D37}" srcId="{E83E45E2-0CF9-4A4E-B5FE-A3F5CCB56815}" destId="{730E545F-15D0-4160-8A10-8FAA4F4236FB}" srcOrd="0" destOrd="0" parTransId="{A29FB67B-A014-4B19-BE6A-393E98B2AC07}" sibTransId="{E7655D99-4973-466F-9A17-925808FC4775}"/>
    <dgm:cxn modelId="{699ECEA1-D8F0-4F73-B9D5-1FC29BD91EAB}" type="presOf" srcId="{A845B19E-9790-430A-99DA-163C51F13A4B}" destId="{2D595E64-EE17-4BC7-BE17-405A25AFED84}" srcOrd="0" destOrd="4" presId="urn:microsoft.com/office/officeart/2005/8/layout/hList1"/>
    <dgm:cxn modelId="{073861B0-C0CF-47A0-834F-A795AAD85CCF}" srcId="{730E545F-15D0-4160-8A10-8FAA4F4236FB}" destId="{0E5A5B0F-FEC9-4684-AB6D-082A7D4D29D7}" srcOrd="1" destOrd="0" parTransId="{D5E5090B-8FB9-42A3-82DD-E63263E83A8D}" sibTransId="{1A13BE3F-BACD-418B-8009-BCEB923BA1E0}"/>
    <dgm:cxn modelId="{D67761B8-4E41-464E-A3C2-FE03BDDFBF37}" srcId="{730E545F-15D0-4160-8A10-8FAA4F4236FB}" destId="{BC3B270B-6F6F-4C6A-B9D4-62FF36EA0CAD}" srcOrd="0" destOrd="0" parTransId="{079F3647-32BC-49DF-B9D0-AD622A9C2B4B}" sibTransId="{DC765A94-077B-4E1F-8402-CDCB614C44C9}"/>
    <dgm:cxn modelId="{E78AA6DC-CF04-4417-8911-9BD698A5C191}" type="presOf" srcId="{0E5A5B0F-FEC9-4684-AB6D-082A7D4D29D7}" destId="{2D595E64-EE17-4BC7-BE17-405A25AFED84}" srcOrd="0" destOrd="1" presId="urn:microsoft.com/office/officeart/2005/8/layout/hList1"/>
    <dgm:cxn modelId="{591456EE-5653-4ECB-BC5E-E7C7FDA9444F}" srcId="{730E545F-15D0-4160-8A10-8FAA4F4236FB}" destId="{C611C6D6-8CD1-4619-B0EA-60540BA168CE}" srcOrd="3" destOrd="0" parTransId="{D3B6690F-6513-472D-AC9E-CE8E3D66D6A4}" sibTransId="{3737A8C0-EB71-4D43-9F2D-D7A5817A6D80}"/>
    <dgm:cxn modelId="{3D3509CB-90FC-4BAD-8306-26DA3419D0FD}" type="presParOf" srcId="{4335D3FF-1E78-40ED-9162-9552606F1D57}" destId="{8AC8B4C4-C19A-4766-9C84-6079C4903258}" srcOrd="0" destOrd="0" presId="urn:microsoft.com/office/officeart/2005/8/layout/hList1"/>
    <dgm:cxn modelId="{4EC17B6B-AF9D-4EA8-B21B-92C9DBC4C306}" type="presParOf" srcId="{8AC8B4C4-C19A-4766-9C84-6079C4903258}" destId="{D613E3C6-FA3A-482A-A282-FFD325D41C27}" srcOrd="0" destOrd="0" presId="urn:microsoft.com/office/officeart/2005/8/layout/hList1"/>
    <dgm:cxn modelId="{2FD45E41-0E69-4611-9660-99A315ED44CC}" type="presParOf" srcId="{8AC8B4C4-C19A-4766-9C84-6079C4903258}" destId="{2D595E64-EE17-4BC7-BE17-405A25AFED8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633AD58-2C1D-4E79-92E2-6B7815B9D885}" type="doc">
      <dgm:prSet loTypeId="urn:microsoft.com/office/officeart/2005/8/layout/target3" loCatId="relationship" qsTypeId="urn:microsoft.com/office/officeart/2005/8/quickstyle/simple1" qsCatId="simple" csTypeId="urn:microsoft.com/office/officeart/2005/8/colors/colorful4" csCatId="colorful"/>
      <dgm:spPr/>
      <dgm:t>
        <a:bodyPr/>
        <a:lstStyle/>
        <a:p>
          <a:endParaRPr lang="it-IT"/>
        </a:p>
      </dgm:t>
    </dgm:pt>
    <dgm:pt modelId="{7F7D6C99-65A0-4D38-BD98-9846073905D7}">
      <dgm:prSet custT="1"/>
      <dgm:spPr/>
      <dgm:t>
        <a:bodyPr/>
        <a:lstStyle/>
        <a:p>
          <a:pPr rtl="0"/>
          <a:r>
            <a:rPr lang="it-IT" sz="2400" dirty="0"/>
            <a:t>Grazie per l'attenzione. È stata un'esperienza formativa e stimolante.</a:t>
          </a:r>
        </a:p>
      </dgm:t>
    </dgm:pt>
    <dgm:pt modelId="{2EAF15F2-9E7D-4B84-926C-220449EAC641}" type="parTrans" cxnId="{0DE5F752-32C7-46F4-A0DA-A31322AC4DB3}">
      <dgm:prSet/>
      <dgm:spPr/>
      <dgm:t>
        <a:bodyPr/>
        <a:lstStyle/>
        <a:p>
          <a:endParaRPr lang="it-IT" sz="2400"/>
        </a:p>
      </dgm:t>
    </dgm:pt>
    <dgm:pt modelId="{6D7A4F1E-B745-4795-8802-EB4A345CBECA}" type="sibTrans" cxnId="{0DE5F752-32C7-46F4-A0DA-A31322AC4DB3}">
      <dgm:prSet/>
      <dgm:spPr/>
      <dgm:t>
        <a:bodyPr/>
        <a:lstStyle/>
        <a:p>
          <a:endParaRPr lang="it-IT" sz="2400"/>
        </a:p>
      </dgm:t>
    </dgm:pt>
    <dgm:pt modelId="{6AA54CDB-458B-4C1F-A1CD-E1974C12B6FB}" type="pres">
      <dgm:prSet presAssocID="{2633AD58-2C1D-4E79-92E2-6B7815B9D885}" presName="Name0" presStyleCnt="0">
        <dgm:presLayoutVars>
          <dgm:chMax val="7"/>
          <dgm:dir/>
          <dgm:animLvl val="lvl"/>
          <dgm:resizeHandles val="exact"/>
        </dgm:presLayoutVars>
      </dgm:prSet>
      <dgm:spPr/>
    </dgm:pt>
    <dgm:pt modelId="{2E804AF0-53DF-4744-97FE-36A52AAA7964}" type="pres">
      <dgm:prSet presAssocID="{7F7D6C99-65A0-4D38-BD98-9846073905D7}" presName="circle1" presStyleLbl="node1" presStyleIdx="0" presStyleCnt="1"/>
      <dgm:spPr/>
    </dgm:pt>
    <dgm:pt modelId="{25F8C121-FB27-49B0-81F7-F1C0BE88344D}" type="pres">
      <dgm:prSet presAssocID="{7F7D6C99-65A0-4D38-BD98-9846073905D7}" presName="space" presStyleCnt="0"/>
      <dgm:spPr/>
    </dgm:pt>
    <dgm:pt modelId="{949708E1-43E2-4557-8EA4-4BE3601CE62C}" type="pres">
      <dgm:prSet presAssocID="{7F7D6C99-65A0-4D38-BD98-9846073905D7}" presName="rect1" presStyleLbl="alignAcc1" presStyleIdx="0" presStyleCnt="1"/>
      <dgm:spPr/>
    </dgm:pt>
    <dgm:pt modelId="{2B9A2960-3CDA-46ED-9313-3E67335ADEEC}" type="pres">
      <dgm:prSet presAssocID="{7F7D6C99-65A0-4D38-BD98-9846073905D7}" presName="rect1ParTxNoCh" presStyleLbl="alignAcc1" presStyleIdx="0" presStyleCnt="1">
        <dgm:presLayoutVars>
          <dgm:chMax val="1"/>
          <dgm:bulletEnabled val="1"/>
        </dgm:presLayoutVars>
      </dgm:prSet>
      <dgm:spPr/>
    </dgm:pt>
  </dgm:ptLst>
  <dgm:cxnLst>
    <dgm:cxn modelId="{A51CF00B-8E9B-41EF-B262-1F511B42B724}" type="presOf" srcId="{7F7D6C99-65A0-4D38-BD98-9846073905D7}" destId="{2B9A2960-3CDA-46ED-9313-3E67335ADEEC}" srcOrd="1" destOrd="0" presId="urn:microsoft.com/office/officeart/2005/8/layout/target3"/>
    <dgm:cxn modelId="{0DE5F752-32C7-46F4-A0DA-A31322AC4DB3}" srcId="{2633AD58-2C1D-4E79-92E2-6B7815B9D885}" destId="{7F7D6C99-65A0-4D38-BD98-9846073905D7}" srcOrd="0" destOrd="0" parTransId="{2EAF15F2-9E7D-4B84-926C-220449EAC641}" sibTransId="{6D7A4F1E-B745-4795-8802-EB4A345CBECA}"/>
    <dgm:cxn modelId="{1525D495-FC5F-4E29-86B4-B1F2EAAA04A1}" type="presOf" srcId="{2633AD58-2C1D-4E79-92E2-6B7815B9D885}" destId="{6AA54CDB-458B-4C1F-A1CD-E1974C12B6FB}" srcOrd="0" destOrd="0" presId="urn:microsoft.com/office/officeart/2005/8/layout/target3"/>
    <dgm:cxn modelId="{432A3BFB-579A-4050-B9C5-F8B9EDCFD6AE}" type="presOf" srcId="{7F7D6C99-65A0-4D38-BD98-9846073905D7}" destId="{949708E1-43E2-4557-8EA4-4BE3601CE62C}" srcOrd="0" destOrd="0" presId="urn:microsoft.com/office/officeart/2005/8/layout/target3"/>
    <dgm:cxn modelId="{6CE34DCF-9965-4676-82B0-8EEF9B711051}" type="presParOf" srcId="{6AA54CDB-458B-4C1F-A1CD-E1974C12B6FB}" destId="{2E804AF0-53DF-4744-97FE-36A52AAA7964}" srcOrd="0" destOrd="0" presId="urn:microsoft.com/office/officeart/2005/8/layout/target3"/>
    <dgm:cxn modelId="{EE82B951-D896-41AD-B80B-8854A2E8BB0C}" type="presParOf" srcId="{6AA54CDB-458B-4C1F-A1CD-E1974C12B6FB}" destId="{25F8C121-FB27-49B0-81F7-F1C0BE88344D}" srcOrd="1" destOrd="0" presId="urn:microsoft.com/office/officeart/2005/8/layout/target3"/>
    <dgm:cxn modelId="{101F1F2F-CDBB-45CB-AA67-3BBD64B30CB4}" type="presParOf" srcId="{6AA54CDB-458B-4C1F-A1CD-E1974C12B6FB}" destId="{949708E1-43E2-4557-8EA4-4BE3601CE62C}" srcOrd="2" destOrd="0" presId="urn:microsoft.com/office/officeart/2005/8/layout/target3"/>
    <dgm:cxn modelId="{492224F3-B8F1-4A28-9797-05FF52A916D3}" type="presParOf" srcId="{6AA54CDB-458B-4C1F-A1CD-E1974C12B6FB}" destId="{2B9A2960-3CDA-46ED-9313-3E67335ADEEC}" srcOrd="3" destOrd="0" presId="urn:microsoft.com/office/officeart/2005/8/layout/targe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E778C7-754F-4B68-B322-548153AD32B0}"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it-IT"/>
        </a:p>
      </dgm:t>
    </dgm:pt>
    <dgm:pt modelId="{7EFEBD7E-DD1E-4FF4-ADA3-7D9BFF62858F}">
      <dgm:prSet custT="1"/>
      <dgm:spPr/>
      <dgm:t>
        <a:bodyPr/>
        <a:lstStyle/>
        <a:p>
          <a:pPr rtl="0"/>
          <a:r>
            <a:rPr lang="it-IT" sz="1600" b="1" dirty="0"/>
            <a:t>Obiettivi dello stage: </a:t>
          </a:r>
          <a:endParaRPr lang="it-IT" sz="1600" dirty="0"/>
        </a:p>
      </dgm:t>
    </dgm:pt>
    <dgm:pt modelId="{B729966B-679A-468D-8DC7-152D1F0BF1ED}" type="parTrans" cxnId="{AB9175CA-8A82-4466-9ADD-250CA0461B72}">
      <dgm:prSet/>
      <dgm:spPr/>
      <dgm:t>
        <a:bodyPr/>
        <a:lstStyle/>
        <a:p>
          <a:endParaRPr lang="it-IT"/>
        </a:p>
      </dgm:t>
    </dgm:pt>
    <dgm:pt modelId="{415D1262-26D0-4061-BB70-44211E54F090}" type="sibTrans" cxnId="{AB9175CA-8A82-4466-9ADD-250CA0461B72}">
      <dgm:prSet/>
      <dgm:spPr/>
      <dgm:t>
        <a:bodyPr/>
        <a:lstStyle/>
        <a:p>
          <a:endParaRPr lang="it-IT"/>
        </a:p>
      </dgm:t>
    </dgm:pt>
    <dgm:pt modelId="{13F5C65B-26F0-4556-9E7B-98DAA94AA81E}">
      <dgm:prSet custT="1"/>
      <dgm:spPr/>
      <dgm:t>
        <a:bodyPr/>
        <a:lstStyle/>
        <a:p>
          <a:pPr rtl="0"/>
          <a:r>
            <a:rPr lang="it-IT" sz="1200" dirty="0"/>
            <a:t>Approfondire conoscenze e abilità professionali</a:t>
          </a:r>
        </a:p>
      </dgm:t>
    </dgm:pt>
    <dgm:pt modelId="{98F642FE-A85E-4517-BD63-D08871C37C88}" type="parTrans" cxnId="{B6EB02DA-867F-47F6-BC92-E082A8E92C05}">
      <dgm:prSet/>
      <dgm:spPr/>
      <dgm:t>
        <a:bodyPr/>
        <a:lstStyle/>
        <a:p>
          <a:endParaRPr lang="it-IT"/>
        </a:p>
      </dgm:t>
    </dgm:pt>
    <dgm:pt modelId="{D799A1F7-E189-46C7-A161-0A288FF39FD8}" type="sibTrans" cxnId="{B6EB02DA-867F-47F6-BC92-E082A8E92C05}">
      <dgm:prSet/>
      <dgm:spPr/>
      <dgm:t>
        <a:bodyPr/>
        <a:lstStyle/>
        <a:p>
          <a:endParaRPr lang="it-IT"/>
        </a:p>
      </dgm:t>
    </dgm:pt>
    <dgm:pt modelId="{8A5F9C8A-363A-4970-91A0-A44E0C9144BB}">
      <dgm:prSet custT="1"/>
      <dgm:spPr/>
      <dgm:t>
        <a:bodyPr/>
        <a:lstStyle/>
        <a:p>
          <a:pPr rtl="0"/>
          <a:r>
            <a:rPr lang="it-IT" sz="1200" dirty="0"/>
            <a:t>Sviluppare autonomia e capacità organizzative</a:t>
          </a:r>
        </a:p>
      </dgm:t>
    </dgm:pt>
    <dgm:pt modelId="{3E1AF8E2-752C-4C55-B661-DCD86F03DD5D}" type="parTrans" cxnId="{D6C994C7-2EC3-4170-B0AA-E59A98B212CC}">
      <dgm:prSet/>
      <dgm:spPr/>
      <dgm:t>
        <a:bodyPr/>
        <a:lstStyle/>
        <a:p>
          <a:endParaRPr lang="it-IT"/>
        </a:p>
      </dgm:t>
    </dgm:pt>
    <dgm:pt modelId="{00A720AB-1E58-459A-88E7-52CDE020ED23}" type="sibTrans" cxnId="{D6C994C7-2EC3-4170-B0AA-E59A98B212CC}">
      <dgm:prSet/>
      <dgm:spPr/>
      <dgm:t>
        <a:bodyPr/>
        <a:lstStyle/>
        <a:p>
          <a:endParaRPr lang="it-IT"/>
        </a:p>
      </dgm:t>
    </dgm:pt>
    <dgm:pt modelId="{646A3D83-3BF8-4242-A187-7909D141821A}">
      <dgm:prSet custT="1"/>
      <dgm:spPr/>
      <dgm:t>
        <a:bodyPr/>
        <a:lstStyle/>
        <a:p>
          <a:pPr rtl="0"/>
          <a:r>
            <a:rPr lang="it-IT" sz="1200" dirty="0"/>
            <a:t>Confrontarsi con esperti del settore</a:t>
          </a:r>
        </a:p>
      </dgm:t>
    </dgm:pt>
    <dgm:pt modelId="{513BCB7D-6703-4767-93B0-FB6FE06FE9EB}" type="parTrans" cxnId="{D592D0EA-A901-44F0-8952-03B246E6CCAB}">
      <dgm:prSet/>
      <dgm:spPr/>
      <dgm:t>
        <a:bodyPr/>
        <a:lstStyle/>
        <a:p>
          <a:endParaRPr lang="it-IT"/>
        </a:p>
      </dgm:t>
    </dgm:pt>
    <dgm:pt modelId="{5DC137CC-64E7-4F06-A6A3-E70E63E729E8}" type="sibTrans" cxnId="{D592D0EA-A901-44F0-8952-03B246E6CCAB}">
      <dgm:prSet/>
      <dgm:spPr/>
      <dgm:t>
        <a:bodyPr/>
        <a:lstStyle/>
        <a:p>
          <a:endParaRPr lang="it-IT"/>
        </a:p>
      </dgm:t>
    </dgm:pt>
    <dgm:pt modelId="{E9098C10-4180-41BB-A110-A5FF0ABA5007}" type="pres">
      <dgm:prSet presAssocID="{36E778C7-754F-4B68-B322-548153AD32B0}" presName="Name0" presStyleCnt="0">
        <dgm:presLayoutVars>
          <dgm:dir/>
          <dgm:animLvl val="lvl"/>
          <dgm:resizeHandles val="exact"/>
        </dgm:presLayoutVars>
      </dgm:prSet>
      <dgm:spPr/>
    </dgm:pt>
    <dgm:pt modelId="{27F63F15-5416-448C-A467-5A523F5CCEA2}" type="pres">
      <dgm:prSet presAssocID="{7EFEBD7E-DD1E-4FF4-ADA3-7D9BFF62858F}" presName="linNode" presStyleCnt="0"/>
      <dgm:spPr/>
    </dgm:pt>
    <dgm:pt modelId="{8718C3FB-F16F-4283-9FA3-548799B5454B}" type="pres">
      <dgm:prSet presAssocID="{7EFEBD7E-DD1E-4FF4-ADA3-7D9BFF62858F}" presName="parentText" presStyleLbl="node1" presStyleIdx="0" presStyleCnt="1">
        <dgm:presLayoutVars>
          <dgm:chMax val="1"/>
          <dgm:bulletEnabled val="1"/>
        </dgm:presLayoutVars>
      </dgm:prSet>
      <dgm:spPr/>
    </dgm:pt>
    <dgm:pt modelId="{370D733C-458E-4966-B26F-436443AA0DDE}" type="pres">
      <dgm:prSet presAssocID="{7EFEBD7E-DD1E-4FF4-ADA3-7D9BFF62858F}" presName="descendantText" presStyleLbl="alignAccFollowNode1" presStyleIdx="0" presStyleCnt="1">
        <dgm:presLayoutVars>
          <dgm:bulletEnabled val="1"/>
        </dgm:presLayoutVars>
      </dgm:prSet>
      <dgm:spPr/>
    </dgm:pt>
  </dgm:ptLst>
  <dgm:cxnLst>
    <dgm:cxn modelId="{9A0E7E13-7B5F-43C8-ADDA-C5782563DA40}" type="presOf" srcId="{8A5F9C8A-363A-4970-91A0-A44E0C9144BB}" destId="{370D733C-458E-4966-B26F-436443AA0DDE}" srcOrd="0" destOrd="1" presId="urn:microsoft.com/office/officeart/2005/8/layout/vList5"/>
    <dgm:cxn modelId="{9F897968-20BD-41CD-A3D1-F7E7FBB90141}" type="presOf" srcId="{36E778C7-754F-4B68-B322-548153AD32B0}" destId="{E9098C10-4180-41BB-A110-A5FF0ABA5007}" srcOrd="0" destOrd="0" presId="urn:microsoft.com/office/officeart/2005/8/layout/vList5"/>
    <dgm:cxn modelId="{4CE80E9A-A707-43EA-9325-7205EAE143B4}" type="presOf" srcId="{646A3D83-3BF8-4242-A187-7909D141821A}" destId="{370D733C-458E-4966-B26F-436443AA0DDE}" srcOrd="0" destOrd="2" presId="urn:microsoft.com/office/officeart/2005/8/layout/vList5"/>
    <dgm:cxn modelId="{D7BBA1AE-6E08-4994-8753-0E232D586C8C}" type="presOf" srcId="{13F5C65B-26F0-4556-9E7B-98DAA94AA81E}" destId="{370D733C-458E-4966-B26F-436443AA0DDE}" srcOrd="0" destOrd="0" presId="urn:microsoft.com/office/officeart/2005/8/layout/vList5"/>
    <dgm:cxn modelId="{D6C994C7-2EC3-4170-B0AA-E59A98B212CC}" srcId="{7EFEBD7E-DD1E-4FF4-ADA3-7D9BFF62858F}" destId="{8A5F9C8A-363A-4970-91A0-A44E0C9144BB}" srcOrd="1" destOrd="0" parTransId="{3E1AF8E2-752C-4C55-B661-DCD86F03DD5D}" sibTransId="{00A720AB-1E58-459A-88E7-52CDE020ED23}"/>
    <dgm:cxn modelId="{AB9175CA-8A82-4466-9ADD-250CA0461B72}" srcId="{36E778C7-754F-4B68-B322-548153AD32B0}" destId="{7EFEBD7E-DD1E-4FF4-ADA3-7D9BFF62858F}" srcOrd="0" destOrd="0" parTransId="{B729966B-679A-468D-8DC7-152D1F0BF1ED}" sibTransId="{415D1262-26D0-4061-BB70-44211E54F090}"/>
    <dgm:cxn modelId="{B6EB02DA-867F-47F6-BC92-E082A8E92C05}" srcId="{7EFEBD7E-DD1E-4FF4-ADA3-7D9BFF62858F}" destId="{13F5C65B-26F0-4556-9E7B-98DAA94AA81E}" srcOrd="0" destOrd="0" parTransId="{98F642FE-A85E-4517-BD63-D08871C37C88}" sibTransId="{D799A1F7-E189-46C7-A161-0A288FF39FD8}"/>
    <dgm:cxn modelId="{FB6F36DD-F420-45A7-BAAE-9AF9376DBE77}" type="presOf" srcId="{7EFEBD7E-DD1E-4FF4-ADA3-7D9BFF62858F}" destId="{8718C3FB-F16F-4283-9FA3-548799B5454B}" srcOrd="0" destOrd="0" presId="urn:microsoft.com/office/officeart/2005/8/layout/vList5"/>
    <dgm:cxn modelId="{D592D0EA-A901-44F0-8952-03B246E6CCAB}" srcId="{7EFEBD7E-DD1E-4FF4-ADA3-7D9BFF62858F}" destId="{646A3D83-3BF8-4242-A187-7909D141821A}" srcOrd="2" destOrd="0" parTransId="{513BCB7D-6703-4767-93B0-FB6FE06FE9EB}" sibTransId="{5DC137CC-64E7-4F06-A6A3-E70E63E729E8}"/>
    <dgm:cxn modelId="{1F75312C-0F8C-4A63-9EBD-5CD774669CAA}" type="presParOf" srcId="{E9098C10-4180-41BB-A110-A5FF0ABA5007}" destId="{27F63F15-5416-448C-A467-5A523F5CCEA2}" srcOrd="0" destOrd="0" presId="urn:microsoft.com/office/officeart/2005/8/layout/vList5"/>
    <dgm:cxn modelId="{4B539911-800A-4DA8-B8D8-77A193649158}" type="presParOf" srcId="{27F63F15-5416-448C-A467-5A523F5CCEA2}" destId="{8718C3FB-F16F-4283-9FA3-548799B5454B}" srcOrd="0" destOrd="0" presId="urn:microsoft.com/office/officeart/2005/8/layout/vList5"/>
    <dgm:cxn modelId="{56955FAD-D4C3-4113-9EFB-D40A901EEEA1}" type="presParOf" srcId="{27F63F15-5416-448C-A467-5A523F5CCEA2}" destId="{370D733C-458E-4966-B26F-436443AA0DDE}" srcOrd="1" destOrd="0" presId="urn:microsoft.com/office/officeart/2005/8/layout/vList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82D8A1-6EBA-4C20-8012-30C625646F2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786109C5-2C33-494F-82AB-8FE8B84EFBE9}">
      <dgm:prSet custT="1"/>
      <dgm:spPr/>
      <dgm:t>
        <a:bodyPr/>
        <a:lstStyle/>
        <a:p>
          <a:pPr rtl="0"/>
          <a:r>
            <a:rPr lang="it-IT" sz="1400" b="1" dirty="0"/>
            <a:t>Ruolo e attività: </a:t>
          </a:r>
          <a:r>
            <a:rPr lang="it-IT" sz="1400" dirty="0"/>
            <a:t>Durante il periodo di stage, ho collaborato con la tutor Carmen </a:t>
          </a:r>
          <a:r>
            <a:rPr lang="it-IT" sz="1400" dirty="0" err="1"/>
            <a:t>Pacini</a:t>
          </a:r>
          <a:r>
            <a:rPr lang="it-IT" sz="1400" dirty="0"/>
            <a:t> e con altri professionisti, lavorando in squadra per svolgere diverse attività. Questa interazione mi ha permesso di apprendere nuovi strumenti, confrontarmi con persone esperte e sviluppare capacità di lavoro di gruppo.</a:t>
          </a:r>
        </a:p>
      </dgm:t>
    </dgm:pt>
    <dgm:pt modelId="{F5972487-1782-4B00-9E1F-213C7DBE6524}" type="parTrans" cxnId="{A3B08823-5385-468C-9A59-FBED6ABD1284}">
      <dgm:prSet/>
      <dgm:spPr/>
      <dgm:t>
        <a:bodyPr/>
        <a:lstStyle/>
        <a:p>
          <a:endParaRPr lang="it-IT"/>
        </a:p>
      </dgm:t>
    </dgm:pt>
    <dgm:pt modelId="{F298D3B9-23DF-4F8E-8291-DA8FC0D1D705}" type="sibTrans" cxnId="{A3B08823-5385-468C-9A59-FBED6ABD1284}">
      <dgm:prSet/>
      <dgm:spPr/>
      <dgm:t>
        <a:bodyPr/>
        <a:lstStyle/>
        <a:p>
          <a:endParaRPr lang="it-IT"/>
        </a:p>
      </dgm:t>
    </dgm:pt>
    <dgm:pt modelId="{6C7EE8D2-048A-4E65-A4C2-0EBEF6B18AD6}" type="pres">
      <dgm:prSet presAssocID="{AE82D8A1-6EBA-4C20-8012-30C625646F2C}" presName="linear" presStyleCnt="0">
        <dgm:presLayoutVars>
          <dgm:dir/>
          <dgm:resizeHandles val="exact"/>
        </dgm:presLayoutVars>
      </dgm:prSet>
      <dgm:spPr/>
    </dgm:pt>
    <dgm:pt modelId="{391D3AA6-494B-4383-A07C-90C57D8B6AA0}" type="pres">
      <dgm:prSet presAssocID="{786109C5-2C33-494F-82AB-8FE8B84EFBE9}" presName="comp" presStyleCnt="0"/>
      <dgm:spPr/>
    </dgm:pt>
    <dgm:pt modelId="{8D68D6E0-3AC6-455B-AD7D-E087427D1185}" type="pres">
      <dgm:prSet presAssocID="{786109C5-2C33-494F-82AB-8FE8B84EFBE9}" presName="box" presStyleLbl="node1" presStyleIdx="0" presStyleCnt="1"/>
      <dgm:spPr/>
    </dgm:pt>
    <dgm:pt modelId="{EF4FB70C-A5E8-4488-93C9-10DA71A67B3D}" type="pres">
      <dgm:prSet presAssocID="{786109C5-2C33-494F-82AB-8FE8B84EFBE9}" presName="img" presStyleLbl="fgImgPlace1" presStyleIdx="0" presStyleCnt="1"/>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dgm:spPr>
    </dgm:pt>
    <dgm:pt modelId="{D496A2EC-3D6F-45E4-ABC7-E0D542CC3CBE}" type="pres">
      <dgm:prSet presAssocID="{786109C5-2C33-494F-82AB-8FE8B84EFBE9}" presName="text" presStyleLbl="node1" presStyleIdx="0" presStyleCnt="1">
        <dgm:presLayoutVars>
          <dgm:bulletEnabled val="1"/>
        </dgm:presLayoutVars>
      </dgm:prSet>
      <dgm:spPr/>
    </dgm:pt>
  </dgm:ptLst>
  <dgm:cxnLst>
    <dgm:cxn modelId="{91E30A1E-DED2-4AFD-94D2-C515DBCC95D0}" type="presOf" srcId="{786109C5-2C33-494F-82AB-8FE8B84EFBE9}" destId="{8D68D6E0-3AC6-455B-AD7D-E087427D1185}" srcOrd="0" destOrd="0" presId="urn:microsoft.com/office/officeart/2005/8/layout/vList4"/>
    <dgm:cxn modelId="{A3B08823-5385-468C-9A59-FBED6ABD1284}" srcId="{AE82D8A1-6EBA-4C20-8012-30C625646F2C}" destId="{786109C5-2C33-494F-82AB-8FE8B84EFBE9}" srcOrd="0" destOrd="0" parTransId="{F5972487-1782-4B00-9E1F-213C7DBE6524}" sibTransId="{F298D3B9-23DF-4F8E-8291-DA8FC0D1D705}"/>
    <dgm:cxn modelId="{A30E36CC-744A-46F2-9EC1-9C3CA66DBF0C}" type="presOf" srcId="{786109C5-2C33-494F-82AB-8FE8B84EFBE9}" destId="{D496A2EC-3D6F-45E4-ABC7-E0D542CC3CBE}" srcOrd="1" destOrd="0" presId="urn:microsoft.com/office/officeart/2005/8/layout/vList4"/>
    <dgm:cxn modelId="{48B5D9DF-4314-4025-9CC3-2DBC336C2830}" type="presOf" srcId="{AE82D8A1-6EBA-4C20-8012-30C625646F2C}" destId="{6C7EE8D2-048A-4E65-A4C2-0EBEF6B18AD6}" srcOrd="0" destOrd="0" presId="urn:microsoft.com/office/officeart/2005/8/layout/vList4"/>
    <dgm:cxn modelId="{85565E3C-AD87-4E19-AAE2-FF387AEFD3BC}" type="presParOf" srcId="{6C7EE8D2-048A-4E65-A4C2-0EBEF6B18AD6}" destId="{391D3AA6-494B-4383-A07C-90C57D8B6AA0}" srcOrd="0" destOrd="0" presId="urn:microsoft.com/office/officeart/2005/8/layout/vList4"/>
    <dgm:cxn modelId="{7FAF640A-62CB-4F68-B035-6CD8FBB9DA02}" type="presParOf" srcId="{391D3AA6-494B-4383-A07C-90C57D8B6AA0}" destId="{8D68D6E0-3AC6-455B-AD7D-E087427D1185}" srcOrd="0" destOrd="0" presId="urn:microsoft.com/office/officeart/2005/8/layout/vList4"/>
    <dgm:cxn modelId="{FA34FE10-9407-4663-A4DA-5B8FB61DFDD0}" type="presParOf" srcId="{391D3AA6-494B-4383-A07C-90C57D8B6AA0}" destId="{EF4FB70C-A5E8-4488-93C9-10DA71A67B3D}" srcOrd="1" destOrd="0" presId="urn:microsoft.com/office/officeart/2005/8/layout/vList4"/>
    <dgm:cxn modelId="{6F511BF1-F36F-4359-8288-F0B492B83F87}" type="presParOf" srcId="{391D3AA6-494B-4383-A07C-90C57D8B6AA0}" destId="{D496A2EC-3D6F-45E4-ABC7-E0D542CC3CBE}" srcOrd="2" destOrd="0" presId="urn:microsoft.com/office/officeart/2005/8/layout/vList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715B6D-AC07-4931-A82F-A52D0AD5532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6F1A5808-ABC5-44B0-8FFB-6020266C0D25}">
      <dgm:prSet phldrT="[Testo]"/>
      <dgm:spPr/>
      <dgm:t>
        <a:bodyPr/>
        <a:lstStyle/>
        <a:p>
          <a:r>
            <a:rPr lang="it-IT" dirty="0"/>
            <a:t>Alternanza scuola-lavoro</a:t>
          </a:r>
        </a:p>
      </dgm:t>
    </dgm:pt>
    <dgm:pt modelId="{25D04C32-224D-498B-A4A6-29D51375153D}" type="parTrans" cxnId="{A3A4E722-10FF-42BE-AD2B-2DD5AA8A6DEA}">
      <dgm:prSet/>
      <dgm:spPr/>
      <dgm:t>
        <a:bodyPr/>
        <a:lstStyle/>
        <a:p>
          <a:endParaRPr lang="it-IT"/>
        </a:p>
      </dgm:t>
    </dgm:pt>
    <dgm:pt modelId="{F3063B13-E9D0-473F-B998-C09680A3DBA4}" type="sibTrans" cxnId="{A3A4E722-10FF-42BE-AD2B-2DD5AA8A6DEA}">
      <dgm:prSet/>
      <dgm:spPr/>
      <dgm:t>
        <a:bodyPr/>
        <a:lstStyle/>
        <a:p>
          <a:endParaRPr lang="it-IT"/>
        </a:p>
      </dgm:t>
    </dgm:pt>
    <dgm:pt modelId="{D781E60F-C5F9-4133-A186-420378358D1C}" type="pres">
      <dgm:prSet presAssocID="{01715B6D-AC07-4931-A82F-A52D0AD5532D}" presName="Name0" presStyleCnt="0">
        <dgm:presLayoutVars>
          <dgm:dir/>
          <dgm:resizeHandles val="exact"/>
        </dgm:presLayoutVars>
      </dgm:prSet>
      <dgm:spPr/>
    </dgm:pt>
    <dgm:pt modelId="{B75E7A52-C470-4074-99C6-B491ABCC1F2F}" type="pres">
      <dgm:prSet presAssocID="{6F1A5808-ABC5-44B0-8FFB-6020266C0D25}" presName="composite" presStyleCnt="0"/>
      <dgm:spPr/>
    </dgm:pt>
    <dgm:pt modelId="{65012CA1-3A13-4185-8C61-A663A1FDF0F6}" type="pres">
      <dgm:prSet presAssocID="{6F1A5808-ABC5-44B0-8FFB-6020266C0D25}" presName="rect1" presStyleLbl="b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pt>
    <dgm:pt modelId="{18105D25-E697-4A96-B292-59521E061E5A}" type="pres">
      <dgm:prSet presAssocID="{6F1A5808-ABC5-44B0-8FFB-6020266C0D25}" presName="wedgeRectCallout1" presStyleLbl="node1" presStyleIdx="0" presStyleCnt="1" custScaleX="128091">
        <dgm:presLayoutVars>
          <dgm:bulletEnabled val="1"/>
        </dgm:presLayoutVars>
      </dgm:prSet>
      <dgm:spPr/>
    </dgm:pt>
  </dgm:ptLst>
  <dgm:cxnLst>
    <dgm:cxn modelId="{A3A4E722-10FF-42BE-AD2B-2DD5AA8A6DEA}" srcId="{01715B6D-AC07-4931-A82F-A52D0AD5532D}" destId="{6F1A5808-ABC5-44B0-8FFB-6020266C0D25}" srcOrd="0" destOrd="0" parTransId="{25D04C32-224D-498B-A4A6-29D51375153D}" sibTransId="{F3063B13-E9D0-473F-B998-C09680A3DBA4}"/>
    <dgm:cxn modelId="{A9198E39-A426-4006-8391-6743E2EC45C7}" type="presOf" srcId="{6F1A5808-ABC5-44B0-8FFB-6020266C0D25}" destId="{18105D25-E697-4A96-B292-59521E061E5A}" srcOrd="0" destOrd="0" presId="urn:microsoft.com/office/officeart/2008/layout/BendingPictureCaptionList"/>
    <dgm:cxn modelId="{311DFC6A-56CC-4E5D-B233-62A740F7C83E}" type="presOf" srcId="{01715B6D-AC07-4931-A82F-A52D0AD5532D}" destId="{D781E60F-C5F9-4133-A186-420378358D1C}" srcOrd="0" destOrd="0" presId="urn:microsoft.com/office/officeart/2008/layout/BendingPictureCaptionList"/>
    <dgm:cxn modelId="{51C91763-BCDC-4309-B2D5-879582135885}" type="presParOf" srcId="{D781E60F-C5F9-4133-A186-420378358D1C}" destId="{B75E7A52-C470-4074-99C6-B491ABCC1F2F}" srcOrd="0" destOrd="0" presId="urn:microsoft.com/office/officeart/2008/layout/BendingPictureCaptionList"/>
    <dgm:cxn modelId="{7654FB6B-347A-40C5-8905-F5B91B89A78B}" type="presParOf" srcId="{B75E7A52-C470-4074-99C6-B491ABCC1F2F}" destId="{65012CA1-3A13-4185-8C61-A663A1FDF0F6}" srcOrd="0" destOrd="0" presId="urn:microsoft.com/office/officeart/2008/layout/BendingPictureCaptionList"/>
    <dgm:cxn modelId="{C594FE4C-6D2B-43D5-8B32-71FAF6FA36BC}" type="presParOf" srcId="{B75E7A52-C470-4074-99C6-B491ABCC1F2F}" destId="{18105D25-E697-4A96-B292-59521E061E5A}" srcOrd="1" destOrd="0" presId="urn:microsoft.com/office/officeart/2008/layout/BendingPictureCaptionLis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2324D1-9F97-46A5-B8A6-22FCD7041045}"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it-IT"/>
        </a:p>
      </dgm:t>
    </dgm:pt>
    <dgm:pt modelId="{9A377629-B2C1-4E49-9B0C-F23468E61B0A}">
      <dgm:prSet custT="1"/>
      <dgm:spPr/>
      <dgm:t>
        <a:bodyPr/>
        <a:lstStyle/>
        <a:p>
          <a:r>
            <a:rPr lang="it-IT" sz="2000" b="1" dirty="0"/>
            <a:t>L'Ente Ospitante: Il Comune di Gradara</a:t>
          </a:r>
          <a:endParaRPr lang="it-IT" sz="2000" dirty="0"/>
        </a:p>
      </dgm:t>
    </dgm:pt>
    <dgm:pt modelId="{583C5464-97D5-4377-9BBB-235B7CF3BCCC}" type="sibTrans" cxnId="{78738F47-8160-4D95-8655-1D09AB6E44F9}">
      <dgm:prSet/>
      <dgm:spPr/>
      <dgm:t>
        <a:bodyPr/>
        <a:lstStyle/>
        <a:p>
          <a:endParaRPr lang="it-IT"/>
        </a:p>
      </dgm:t>
    </dgm:pt>
    <dgm:pt modelId="{CAD36D65-E8CA-4969-894F-913244ECCA6F}" type="parTrans" cxnId="{78738F47-8160-4D95-8655-1D09AB6E44F9}">
      <dgm:prSet/>
      <dgm:spPr/>
      <dgm:t>
        <a:bodyPr/>
        <a:lstStyle/>
        <a:p>
          <a:endParaRPr lang="it-IT"/>
        </a:p>
      </dgm:t>
    </dgm:pt>
    <dgm:pt modelId="{53D06550-4C65-4BC9-8217-5917102C595E}" type="pres">
      <dgm:prSet presAssocID="{4C2324D1-9F97-46A5-B8A6-22FCD7041045}" presName="linearFlow" presStyleCnt="0">
        <dgm:presLayoutVars>
          <dgm:dir/>
          <dgm:resizeHandles val="exact"/>
        </dgm:presLayoutVars>
      </dgm:prSet>
      <dgm:spPr/>
    </dgm:pt>
    <dgm:pt modelId="{4EFF22C5-62B3-446C-89EB-189E5E6A2027}" type="pres">
      <dgm:prSet presAssocID="{9A377629-B2C1-4E49-9B0C-F23468E61B0A}" presName="composite" presStyleCnt="0"/>
      <dgm:spPr/>
    </dgm:pt>
    <dgm:pt modelId="{BD32E899-4FE4-441B-8D3B-28F6031B7C95}" type="pres">
      <dgm:prSet presAssocID="{9A377629-B2C1-4E49-9B0C-F23468E61B0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45935AE-0945-45D6-8F76-260F984680C7}" type="pres">
      <dgm:prSet presAssocID="{9A377629-B2C1-4E49-9B0C-F23468E61B0A}" presName="txShp" presStyleLbl="node1" presStyleIdx="0" presStyleCnt="1" custScaleX="104985">
        <dgm:presLayoutVars>
          <dgm:bulletEnabled val="1"/>
        </dgm:presLayoutVars>
      </dgm:prSet>
      <dgm:spPr/>
    </dgm:pt>
  </dgm:ptLst>
  <dgm:cxnLst>
    <dgm:cxn modelId="{2421D136-1CF9-4D17-83A5-D910C521CB7F}" type="presOf" srcId="{9A377629-B2C1-4E49-9B0C-F23468E61B0A}" destId="{F45935AE-0945-45D6-8F76-260F984680C7}" srcOrd="0" destOrd="0" presId="urn:microsoft.com/office/officeart/2005/8/layout/vList3"/>
    <dgm:cxn modelId="{78738F47-8160-4D95-8655-1D09AB6E44F9}" srcId="{4C2324D1-9F97-46A5-B8A6-22FCD7041045}" destId="{9A377629-B2C1-4E49-9B0C-F23468E61B0A}" srcOrd="0" destOrd="0" parTransId="{CAD36D65-E8CA-4969-894F-913244ECCA6F}" sibTransId="{583C5464-97D5-4377-9BBB-235B7CF3BCCC}"/>
    <dgm:cxn modelId="{2CE68C69-AE4B-43F9-ACF5-61ED38A7FB00}" type="presOf" srcId="{4C2324D1-9F97-46A5-B8A6-22FCD7041045}" destId="{53D06550-4C65-4BC9-8217-5917102C595E}" srcOrd="0" destOrd="0" presId="urn:microsoft.com/office/officeart/2005/8/layout/vList3"/>
    <dgm:cxn modelId="{60681F41-69BB-4F66-9385-6370C4DCF6FF}" type="presParOf" srcId="{53D06550-4C65-4BC9-8217-5917102C595E}" destId="{4EFF22C5-62B3-446C-89EB-189E5E6A2027}" srcOrd="0" destOrd="0" presId="urn:microsoft.com/office/officeart/2005/8/layout/vList3"/>
    <dgm:cxn modelId="{0A0D044B-0E88-45BB-9539-8F9FD3566D4B}" type="presParOf" srcId="{4EFF22C5-62B3-446C-89EB-189E5E6A2027}" destId="{BD32E899-4FE4-441B-8D3B-28F6031B7C95}" srcOrd="0" destOrd="0" presId="urn:microsoft.com/office/officeart/2005/8/layout/vList3"/>
    <dgm:cxn modelId="{7E737FAE-4CD3-41F3-9BA7-39C8E35C74EC}" type="presParOf" srcId="{4EFF22C5-62B3-446C-89EB-189E5E6A2027}" destId="{F45935AE-0945-45D6-8F76-260F984680C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193089-3B9A-49C1-BAE6-8549B7B8397F}"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8275330B-2D40-4071-8B80-65490AB4AE68}">
      <dgm:prSet custT="1"/>
      <dgm:spPr/>
      <dgm:t>
        <a:bodyPr/>
        <a:lstStyle/>
        <a:p>
          <a:pPr algn="l"/>
          <a:r>
            <a:rPr lang="it-IT" sz="1600" b="1" dirty="0"/>
            <a:t>	Geografia:</a:t>
          </a:r>
        </a:p>
        <a:p>
          <a:pPr algn="l"/>
          <a:r>
            <a:rPr lang="it-IT" sz="14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gm:t>
    </dgm:pt>
    <dgm:pt modelId="{6A48E3C2-3BBD-4C7E-9325-073ED09B9406}" type="parTrans" cxnId="{C27AF1BE-2CCE-4440-854B-75388D40BDCC}">
      <dgm:prSet/>
      <dgm:spPr/>
      <dgm:t>
        <a:bodyPr/>
        <a:lstStyle/>
        <a:p>
          <a:endParaRPr lang="it-IT"/>
        </a:p>
      </dgm:t>
    </dgm:pt>
    <dgm:pt modelId="{6EE97BAB-D294-424A-AFE4-B8FC1CCC37C1}" type="sibTrans" cxnId="{C27AF1BE-2CCE-4440-854B-75388D40BDCC}">
      <dgm:prSet/>
      <dgm:spPr/>
      <dgm:t>
        <a:bodyPr/>
        <a:lstStyle/>
        <a:p>
          <a:endParaRPr lang="it-IT"/>
        </a:p>
      </dgm:t>
    </dgm:pt>
    <dgm:pt modelId="{7AFEF42E-2517-4DE6-AD95-18EA61ABD50E}" type="pres">
      <dgm:prSet presAssocID="{EC193089-3B9A-49C1-BAE6-8549B7B8397F}" presName="linear" presStyleCnt="0">
        <dgm:presLayoutVars>
          <dgm:dir/>
          <dgm:resizeHandles val="exact"/>
        </dgm:presLayoutVars>
      </dgm:prSet>
      <dgm:spPr/>
    </dgm:pt>
    <dgm:pt modelId="{DE05B870-41FA-4D00-BB64-12A65679D55C}" type="pres">
      <dgm:prSet presAssocID="{8275330B-2D40-4071-8B80-65490AB4AE68}" presName="comp" presStyleCnt="0"/>
      <dgm:spPr/>
    </dgm:pt>
    <dgm:pt modelId="{CFBC7E7B-8EBA-426C-840D-4FF4814EE96F}" type="pres">
      <dgm:prSet presAssocID="{8275330B-2D40-4071-8B80-65490AB4AE68}" presName="box" presStyleLbl="node1" presStyleIdx="0" presStyleCnt="1"/>
      <dgm:spPr/>
    </dgm:pt>
    <dgm:pt modelId="{E6D8B168-B9C7-4FF9-AC31-8A4748975F39}" type="pres">
      <dgm:prSet presAssocID="{8275330B-2D40-4071-8B80-65490AB4AE68}" presName="img" presStyleLbl="fgImgPlace1" presStyleIdx="0" presStyleCnt="1" custScaleX="160011" custLinFactNeighborX="20603" custLinFactNeighborY="1345"/>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271B3408-C63D-46C3-8F54-B7E398140713}" type="pres">
      <dgm:prSet presAssocID="{8275330B-2D40-4071-8B80-65490AB4AE68}" presName="text" presStyleLbl="node1" presStyleIdx="0" presStyleCnt="1">
        <dgm:presLayoutVars>
          <dgm:bulletEnabled val="1"/>
        </dgm:presLayoutVars>
      </dgm:prSet>
      <dgm:spPr/>
    </dgm:pt>
  </dgm:ptLst>
  <dgm:cxnLst>
    <dgm:cxn modelId="{DB6C1A07-3055-4CCE-B90E-C78013B30DD9}" type="presOf" srcId="{EC193089-3B9A-49C1-BAE6-8549B7B8397F}" destId="{7AFEF42E-2517-4DE6-AD95-18EA61ABD50E}" srcOrd="0" destOrd="0" presId="urn:microsoft.com/office/officeart/2005/8/layout/vList4"/>
    <dgm:cxn modelId="{9F702E6B-0931-4E0B-A6BA-1E1D808E2DE4}" type="presOf" srcId="{8275330B-2D40-4071-8B80-65490AB4AE68}" destId="{271B3408-C63D-46C3-8F54-B7E398140713}" srcOrd="1" destOrd="0" presId="urn:microsoft.com/office/officeart/2005/8/layout/vList4"/>
    <dgm:cxn modelId="{C27AF1BE-2CCE-4440-854B-75388D40BDCC}" srcId="{EC193089-3B9A-49C1-BAE6-8549B7B8397F}" destId="{8275330B-2D40-4071-8B80-65490AB4AE68}" srcOrd="0" destOrd="0" parTransId="{6A48E3C2-3BBD-4C7E-9325-073ED09B9406}" sibTransId="{6EE97BAB-D294-424A-AFE4-B8FC1CCC37C1}"/>
    <dgm:cxn modelId="{83143EF4-ED62-4B78-B17C-955E0E6C1B1F}" type="presOf" srcId="{8275330B-2D40-4071-8B80-65490AB4AE68}" destId="{CFBC7E7B-8EBA-426C-840D-4FF4814EE96F}" srcOrd="0" destOrd="0" presId="urn:microsoft.com/office/officeart/2005/8/layout/vList4"/>
    <dgm:cxn modelId="{465E5601-1E64-417D-BD10-D69179CE92AB}" type="presParOf" srcId="{7AFEF42E-2517-4DE6-AD95-18EA61ABD50E}" destId="{DE05B870-41FA-4D00-BB64-12A65679D55C}" srcOrd="0" destOrd="0" presId="urn:microsoft.com/office/officeart/2005/8/layout/vList4"/>
    <dgm:cxn modelId="{A3BC3EC2-E9B8-4C66-BBC4-F9A48A8B5778}" type="presParOf" srcId="{DE05B870-41FA-4D00-BB64-12A65679D55C}" destId="{CFBC7E7B-8EBA-426C-840D-4FF4814EE96F}" srcOrd="0" destOrd="0" presId="urn:microsoft.com/office/officeart/2005/8/layout/vList4"/>
    <dgm:cxn modelId="{9B108F29-7072-4ADD-8A01-F46BAC0190B2}" type="presParOf" srcId="{DE05B870-41FA-4D00-BB64-12A65679D55C}" destId="{E6D8B168-B9C7-4FF9-AC31-8A4748975F39}" srcOrd="1" destOrd="0" presId="urn:microsoft.com/office/officeart/2005/8/layout/vList4"/>
    <dgm:cxn modelId="{501D4F72-548A-4796-9EAA-3A37BF3731BC}" type="presParOf" srcId="{DE05B870-41FA-4D00-BB64-12A65679D55C}" destId="{271B3408-C63D-46C3-8F54-B7E398140713}" srcOrd="2" destOrd="0" presId="urn:microsoft.com/office/officeart/2005/8/layout/v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4DA5AD-8385-475E-857D-8E5CFBDFCA54}" type="doc">
      <dgm:prSet loTypeId="urn:microsoft.com/office/officeart/2005/8/layout/vList4" loCatId="list" qsTypeId="urn:microsoft.com/office/officeart/2005/8/quickstyle/simple5" qsCatId="simple" csTypeId="urn:microsoft.com/office/officeart/2005/8/colors/accent1_2" csCatId="accent1" phldr="1"/>
      <dgm:spPr/>
      <dgm:t>
        <a:bodyPr/>
        <a:lstStyle/>
        <a:p>
          <a:endParaRPr lang="it-IT"/>
        </a:p>
      </dgm:t>
    </dgm:pt>
    <dgm:pt modelId="{2A038B8C-F079-4AB0-948E-E889C6DAA821}">
      <dgm:prSet custT="1"/>
      <dgm:spPr/>
      <dgm:t>
        <a:bodyPr/>
        <a:lstStyle/>
        <a:p>
          <a:r>
            <a:rPr lang="it-IT" sz="1600" b="1" dirty="0"/>
            <a:t>	Storia:</a:t>
          </a:r>
        </a:p>
        <a:p>
          <a:r>
            <a:rPr lang="it-IT" sz="14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gm:t>
    </dgm:pt>
    <dgm:pt modelId="{B0316612-FEE5-439C-8E15-22BA772621F8}" type="parTrans" cxnId="{0B01D87D-484F-4798-89D4-E1DEAEE85BAC}">
      <dgm:prSet/>
      <dgm:spPr/>
      <dgm:t>
        <a:bodyPr/>
        <a:lstStyle/>
        <a:p>
          <a:endParaRPr lang="it-IT"/>
        </a:p>
      </dgm:t>
    </dgm:pt>
    <dgm:pt modelId="{59AF218E-BA09-41BC-8096-1D08A9094A29}" type="sibTrans" cxnId="{0B01D87D-484F-4798-89D4-E1DEAEE85BAC}">
      <dgm:prSet/>
      <dgm:spPr/>
      <dgm:t>
        <a:bodyPr/>
        <a:lstStyle/>
        <a:p>
          <a:endParaRPr lang="it-IT"/>
        </a:p>
      </dgm:t>
    </dgm:pt>
    <dgm:pt modelId="{8BA37B93-F775-4959-B616-5AE4B19BF653}" type="pres">
      <dgm:prSet presAssocID="{174DA5AD-8385-475E-857D-8E5CFBDFCA54}" presName="linear" presStyleCnt="0">
        <dgm:presLayoutVars>
          <dgm:dir/>
          <dgm:resizeHandles val="exact"/>
        </dgm:presLayoutVars>
      </dgm:prSet>
      <dgm:spPr/>
    </dgm:pt>
    <dgm:pt modelId="{D6AE51C3-2A52-442E-8A21-C664E9B26F52}" type="pres">
      <dgm:prSet presAssocID="{2A038B8C-F079-4AB0-948E-E889C6DAA821}" presName="comp" presStyleCnt="0"/>
      <dgm:spPr/>
    </dgm:pt>
    <dgm:pt modelId="{F78C285F-ED07-47F5-80F8-C38ACC8C1A09}" type="pres">
      <dgm:prSet presAssocID="{2A038B8C-F079-4AB0-948E-E889C6DAA821}" presName="box" presStyleLbl="node1" presStyleIdx="0" presStyleCnt="1" custScaleY="100098"/>
      <dgm:spPr/>
    </dgm:pt>
    <dgm:pt modelId="{FE329297-8BB8-4934-8963-5D2CC20B793E}" type="pres">
      <dgm:prSet presAssocID="{2A038B8C-F079-4AB0-948E-E889C6DAA821}" presName="img" presStyleLbl="fgImgPlace1" presStyleIdx="0" presStyleCnt="1" custScaleX="171319" custLinFactNeighborX="22266" custLinFactNeighborY="-2198"/>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4AFDDE00-3B51-4916-B494-275A080D1324}" type="pres">
      <dgm:prSet presAssocID="{2A038B8C-F079-4AB0-948E-E889C6DAA821}" presName="text" presStyleLbl="node1" presStyleIdx="0" presStyleCnt="1">
        <dgm:presLayoutVars>
          <dgm:bulletEnabled val="1"/>
        </dgm:presLayoutVars>
      </dgm:prSet>
      <dgm:spPr/>
    </dgm:pt>
  </dgm:ptLst>
  <dgm:cxnLst>
    <dgm:cxn modelId="{E5C92D65-0F21-431B-8CDC-F47F6FD86C41}" type="presOf" srcId="{2A038B8C-F079-4AB0-948E-E889C6DAA821}" destId="{F78C285F-ED07-47F5-80F8-C38ACC8C1A09}" srcOrd="0" destOrd="0" presId="urn:microsoft.com/office/officeart/2005/8/layout/vList4"/>
    <dgm:cxn modelId="{0B01D87D-484F-4798-89D4-E1DEAEE85BAC}" srcId="{174DA5AD-8385-475E-857D-8E5CFBDFCA54}" destId="{2A038B8C-F079-4AB0-948E-E889C6DAA821}" srcOrd="0" destOrd="0" parTransId="{B0316612-FEE5-439C-8E15-22BA772621F8}" sibTransId="{59AF218E-BA09-41BC-8096-1D08A9094A29}"/>
    <dgm:cxn modelId="{F731CFE5-E9DF-4181-B9EA-FCEFA41566D7}" type="presOf" srcId="{174DA5AD-8385-475E-857D-8E5CFBDFCA54}" destId="{8BA37B93-F775-4959-B616-5AE4B19BF653}" srcOrd="0" destOrd="0" presId="urn:microsoft.com/office/officeart/2005/8/layout/vList4"/>
    <dgm:cxn modelId="{08ED1BF1-2565-43A5-89C7-1C2FCEEEF82F}" type="presOf" srcId="{2A038B8C-F079-4AB0-948E-E889C6DAA821}" destId="{4AFDDE00-3B51-4916-B494-275A080D1324}" srcOrd="1" destOrd="0" presId="urn:microsoft.com/office/officeart/2005/8/layout/vList4"/>
    <dgm:cxn modelId="{6937493C-626A-47C5-9D63-664C45A1A72E}" type="presParOf" srcId="{8BA37B93-F775-4959-B616-5AE4B19BF653}" destId="{D6AE51C3-2A52-442E-8A21-C664E9B26F52}" srcOrd="0" destOrd="0" presId="urn:microsoft.com/office/officeart/2005/8/layout/vList4"/>
    <dgm:cxn modelId="{9066D445-ED30-4A76-8E38-61043688C566}" type="presParOf" srcId="{D6AE51C3-2A52-442E-8A21-C664E9B26F52}" destId="{F78C285F-ED07-47F5-80F8-C38ACC8C1A09}" srcOrd="0" destOrd="0" presId="urn:microsoft.com/office/officeart/2005/8/layout/vList4"/>
    <dgm:cxn modelId="{70D96B6E-F72B-4F46-8121-601CFA832622}" type="presParOf" srcId="{D6AE51C3-2A52-442E-8A21-C664E9B26F52}" destId="{FE329297-8BB8-4934-8963-5D2CC20B793E}" srcOrd="1" destOrd="0" presId="urn:microsoft.com/office/officeart/2005/8/layout/vList4"/>
    <dgm:cxn modelId="{1BD98080-B46C-461D-A60D-223877098AA3}" type="presParOf" srcId="{D6AE51C3-2A52-442E-8A21-C664E9B26F52}" destId="{4AFDDE00-3B51-4916-B494-275A080D1324}" srcOrd="2" destOrd="0" presId="urn:microsoft.com/office/officeart/2005/8/layout/vList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427674" y="336"/>
          <a:ext cx="6145001"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Stage Formativo – Istituto di Istruzione Superiore G. Gobetti – Alcide De Gasperi di Morciano di Romagna</a:t>
          </a:r>
        </a:p>
      </dsp:txBody>
      <dsp:txXfrm rot="10800000">
        <a:off x="1599878" y="336"/>
        <a:ext cx="5972797" cy="688817"/>
      </dsp:txXfrm>
    </dsp:sp>
    <dsp:sp modelId="{BD32E899-4FE4-441B-8D3B-28F6031B7C95}">
      <dsp:nvSpPr>
        <dsp:cNvPr id="0" name=""/>
        <dsp:cNvSpPr/>
      </dsp:nvSpPr>
      <dsp:spPr>
        <a:xfrm>
          <a:off x="1229156"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3DE11-51DE-4C25-B1AD-559527EA26D2}">
      <dsp:nvSpPr>
        <dsp:cNvPr id="0" name=""/>
        <dsp:cNvSpPr/>
      </dsp:nvSpPr>
      <dsp:spPr>
        <a:xfrm>
          <a:off x="52424" y="0"/>
          <a:ext cx="5881691" cy="26794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dirty="0"/>
            <a:t>	Il Comune stesso è al centro delle iniziative per 	preservare la leggenda romantica di Paolo e 	Francesca, immortalata da Dante Alighieri nella 	Divina Commedia, oltre a promuovere restauri e 	eventi culturali legati al borgo. Oggi il Comune di 	Gradara rappresenta un punto di riferimento per la 	gestione del territorio e la promozione delle 	tradizioni locali, unendo passato e presente in 	modo armonioso.</a:t>
          </a:r>
        </a:p>
      </dsp:txBody>
      <dsp:txXfrm>
        <a:off x="1496707" y="0"/>
        <a:ext cx="4437408" cy="2679445"/>
      </dsp:txXfrm>
    </dsp:sp>
    <dsp:sp modelId="{5543BF17-3A3D-45C8-B4C4-86DF338C3805}">
      <dsp:nvSpPr>
        <dsp:cNvPr id="0" name=""/>
        <dsp:cNvSpPr/>
      </dsp:nvSpPr>
      <dsp:spPr>
        <a:xfrm>
          <a:off x="185701" y="269252"/>
          <a:ext cx="1921924" cy="21435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C908-436B-45A6-B051-3403B9ADEED3}">
      <dsp:nvSpPr>
        <dsp:cNvPr id="0" name=""/>
        <dsp:cNvSpPr/>
      </dsp:nvSpPr>
      <dsp:spPr>
        <a:xfrm>
          <a:off x="51429" y="955649"/>
          <a:ext cx="4097718" cy="3028198"/>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2">
          <a:scrgbClr r="0" g="0" b="0"/>
        </a:effectRef>
        <a:fontRef idx="minor"/>
      </dsp:style>
    </dsp:sp>
    <dsp:sp modelId="{64E029CE-004B-4142-8F1F-35441DB1B490}">
      <dsp:nvSpPr>
        <dsp:cNvPr id="0" name=""/>
        <dsp:cNvSpPr/>
      </dsp:nvSpPr>
      <dsp:spPr>
        <a:xfrm>
          <a:off x="982549" y="3655693"/>
          <a:ext cx="3325295" cy="40673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5000"/>
            </a:spcAft>
            <a:buNone/>
          </a:pPr>
          <a:r>
            <a:rPr lang="it-IT" sz="2200" kern="1200" dirty="0"/>
            <a:t>Castello di Gradara</a:t>
          </a:r>
        </a:p>
      </dsp:txBody>
      <dsp:txXfrm>
        <a:off x="982549" y="3655693"/>
        <a:ext cx="3325295" cy="4067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La Pubblica Amministrazione: Il Comune di Gradara</a:t>
          </a:r>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5779D-C166-4F1D-B7E8-59AAC71E03BB}">
      <dsp:nvSpPr>
        <dsp:cNvPr id="0" name=""/>
        <dsp:cNvSpPr/>
      </dsp:nvSpPr>
      <dsp:spPr>
        <a:xfrm>
          <a:off x="0" y="0"/>
          <a:ext cx="6500811"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Che cos'è una Pubblica Amministrazione? </a:t>
          </a:r>
          <a:r>
            <a:rPr lang="it-IT" sz="1600" kern="1200" dirty="0"/>
            <a:t>La Pubblica Amministrazione (PA) è l'insieme degli enti e delle istituzioni che operano per garantire il funzionamento dello Stato e la gestione dei servizi pubblici. La PA lavora per soddisfare i bisogni dei cittadini, promuovere lo sviluppo del territorio e assicurare l'ordine e la legalità.</a:t>
          </a:r>
        </a:p>
      </dsp:txBody>
      <dsp:txXfrm>
        <a:off x="1475594" y="0"/>
        <a:ext cx="5025216" cy="1754326"/>
      </dsp:txXfrm>
    </dsp:sp>
    <dsp:sp modelId="{1913D82D-EF09-4D6A-9BD2-44F1864C57B7}">
      <dsp:nvSpPr>
        <dsp:cNvPr id="0" name=""/>
        <dsp:cNvSpPr/>
      </dsp:nvSpPr>
      <dsp:spPr>
        <a:xfrm>
          <a:off x="175432" y="175432"/>
          <a:ext cx="1300162"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31B8-74E9-414F-8682-4610DF68774F}">
      <dsp:nvSpPr>
        <dsp:cNvPr id="0" name=""/>
        <dsp:cNvSpPr/>
      </dsp:nvSpPr>
      <dsp:spPr>
        <a:xfrm>
          <a:off x="0" y="0"/>
          <a:ext cx="6500811" cy="14773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Cos'è il Comune di Gradara come ente pubblico?</a:t>
          </a:r>
          <a:r>
            <a:rPr lang="it-IT" sz="1600" kern="1200" dirty="0"/>
            <a:t> Il Comune è un ente pubblico locale che fa parte della Pubblica Amministrazione. Ha il compito di governare e amministrare il territorio comunale, offrendo servizi ai cittadini e preservando il patrimonio storico, culturale e ambientale.</a:t>
          </a:r>
        </a:p>
      </dsp:txBody>
      <dsp:txXfrm>
        <a:off x="1447895" y="0"/>
        <a:ext cx="5052916" cy="1477328"/>
      </dsp:txXfrm>
    </dsp:sp>
    <dsp:sp modelId="{16ACC7CC-6A09-4461-BB48-4B8BC166ACE0}">
      <dsp:nvSpPr>
        <dsp:cNvPr id="0" name=""/>
        <dsp:cNvSpPr/>
      </dsp:nvSpPr>
      <dsp:spPr>
        <a:xfrm>
          <a:off x="147732" y="147732"/>
          <a:ext cx="1300162" cy="1181862"/>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2E42B-DDAE-4B73-8732-489B6AAC8581}">
      <dsp:nvSpPr>
        <dsp:cNvPr id="0" name=""/>
        <dsp:cNvSpPr/>
      </dsp:nvSpPr>
      <dsp:spPr>
        <a:xfrm>
          <a:off x="0" y="0"/>
          <a:ext cx="9947338" cy="17543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it-IT" sz="1800" b="1" kern="1200" dirty="0"/>
            <a:t>Cosa fa il Comune di Gradara? </a:t>
          </a:r>
          <a:endParaRPr lang="it-IT" sz="1800" kern="1200" dirty="0"/>
        </a:p>
        <a:p>
          <a:pPr marL="114300" lvl="1" indent="-114300" algn="l" defTabSz="622300" rtl="0">
            <a:lnSpc>
              <a:spcPct val="90000"/>
            </a:lnSpc>
            <a:spcBef>
              <a:spcPct val="0"/>
            </a:spcBef>
            <a:spcAft>
              <a:spcPct val="15000"/>
            </a:spcAft>
            <a:buChar char="•"/>
          </a:pPr>
          <a:r>
            <a:rPr lang="it-IT" sz="1400" b="1" kern="1200" dirty="0"/>
            <a:t>Amministrazione locale</a:t>
          </a:r>
          <a:r>
            <a:rPr lang="it-IT" sz="1400" kern="1200" dirty="0"/>
            <a:t>: Gestisce le attività burocratiche, come documenti, registri e autorizzazioni.</a:t>
          </a:r>
        </a:p>
        <a:p>
          <a:pPr marL="114300" lvl="1" indent="-114300" algn="l" defTabSz="622300" rtl="0">
            <a:lnSpc>
              <a:spcPct val="90000"/>
            </a:lnSpc>
            <a:spcBef>
              <a:spcPct val="0"/>
            </a:spcBef>
            <a:spcAft>
              <a:spcPct val="15000"/>
            </a:spcAft>
            <a:buChar char="•"/>
          </a:pPr>
          <a:r>
            <a:rPr lang="it-IT" sz="1400" b="1" kern="1200" dirty="0"/>
            <a:t>Gestione del territorio</a:t>
          </a:r>
          <a:r>
            <a:rPr lang="it-IT" sz="1400" kern="1200" dirty="0"/>
            <a:t>: Si occupa della manutenzione di strade, edifici pubblici e spazi verdi.</a:t>
          </a:r>
        </a:p>
        <a:p>
          <a:pPr marL="114300" lvl="1" indent="-114300" algn="l" defTabSz="622300" rtl="0">
            <a:lnSpc>
              <a:spcPct val="90000"/>
            </a:lnSpc>
            <a:spcBef>
              <a:spcPct val="0"/>
            </a:spcBef>
            <a:spcAft>
              <a:spcPct val="15000"/>
            </a:spcAft>
            <a:buChar char="•"/>
          </a:pPr>
          <a:r>
            <a:rPr lang="it-IT" sz="1400" b="1" kern="1200" dirty="0"/>
            <a:t>Promozione culturale</a:t>
          </a:r>
          <a:r>
            <a:rPr lang="it-IT" sz="1400" kern="1200" dirty="0"/>
            <a:t>: Organizza eventi e iniziative per valorizzare la storia e la cultura locale.</a:t>
          </a:r>
        </a:p>
        <a:p>
          <a:pPr marL="114300" lvl="1" indent="-114300" algn="l" defTabSz="622300" rtl="0">
            <a:lnSpc>
              <a:spcPct val="90000"/>
            </a:lnSpc>
            <a:spcBef>
              <a:spcPct val="0"/>
            </a:spcBef>
            <a:spcAft>
              <a:spcPct val="15000"/>
            </a:spcAft>
            <a:buChar char="•"/>
          </a:pPr>
          <a:r>
            <a:rPr lang="it-IT" sz="1400" b="1" kern="1200" dirty="0"/>
            <a:t>Servizi ai cittadini</a:t>
          </a:r>
          <a:r>
            <a:rPr lang="it-IT" sz="1400" kern="1200" dirty="0"/>
            <a:t>: Fornisce supporto per scuola, sicurezza, ambiente e altri ambiti.</a:t>
          </a:r>
        </a:p>
        <a:p>
          <a:pPr marL="114300" lvl="1" indent="-114300" algn="l" defTabSz="622300" rtl="0">
            <a:lnSpc>
              <a:spcPct val="90000"/>
            </a:lnSpc>
            <a:spcBef>
              <a:spcPct val="0"/>
            </a:spcBef>
            <a:spcAft>
              <a:spcPct val="15000"/>
            </a:spcAft>
            <a:buChar char="•"/>
          </a:pPr>
          <a:r>
            <a:rPr lang="it-IT" sz="1400" b="1" kern="1200" dirty="0"/>
            <a:t>Sviluppo del turismo</a:t>
          </a:r>
          <a:r>
            <a:rPr lang="it-IT" sz="1400" kern="1200" dirty="0"/>
            <a:t>: Collabora con enti e associazioni per promuovere Gradara come meta turistica.</a:t>
          </a:r>
        </a:p>
      </dsp:txBody>
      <dsp:txXfrm>
        <a:off x="2164900" y="0"/>
        <a:ext cx="7782438" cy="1754326"/>
      </dsp:txXfrm>
    </dsp:sp>
    <dsp:sp modelId="{30E81C47-CFAD-4787-B749-B61E0CFC94B7}">
      <dsp:nvSpPr>
        <dsp:cNvPr id="0" name=""/>
        <dsp:cNvSpPr/>
      </dsp:nvSpPr>
      <dsp:spPr>
        <a:xfrm>
          <a:off x="175432" y="175432"/>
          <a:ext cx="1989467" cy="14034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206" y="336"/>
          <a:ext cx="5966509"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Organi e Dipendenti del Comune di Gradara – 2025</a:t>
          </a:r>
        </a:p>
      </dsp:txBody>
      <dsp:txXfrm rot="10800000">
        <a:off x="1563410" y="336"/>
        <a:ext cx="5794305" cy="688817"/>
      </dsp:txXfrm>
    </dsp:sp>
    <dsp:sp modelId="{BD32E899-4FE4-441B-8D3B-28F6031B7C95}">
      <dsp:nvSpPr>
        <dsp:cNvPr id="0" name=""/>
        <dsp:cNvSpPr/>
      </dsp:nvSpPr>
      <dsp:spPr>
        <a:xfrm>
          <a:off x="1188451"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7FA58-1A90-43A6-977F-F4897626EA36}">
      <dsp:nvSpPr>
        <dsp:cNvPr id="0" name=""/>
        <dsp:cNvSpPr/>
      </dsp:nvSpPr>
      <dsp:spPr>
        <a:xfrm>
          <a:off x="4557713" y="2074729"/>
          <a:ext cx="2512369" cy="309377"/>
        </a:xfrm>
        <a:custGeom>
          <a:avLst/>
          <a:gdLst/>
          <a:ahLst/>
          <a:cxnLst/>
          <a:rect l="0" t="0" r="0" b="0"/>
          <a:pathLst>
            <a:path>
              <a:moveTo>
                <a:pt x="0" y="0"/>
              </a:moveTo>
              <a:lnTo>
                <a:pt x="0" y="102870"/>
              </a:lnTo>
              <a:lnTo>
                <a:pt x="2512369" y="102870"/>
              </a:lnTo>
              <a:lnTo>
                <a:pt x="251236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9121D-CEB9-4EB3-937D-54CDF4B5FF6E}">
      <dsp:nvSpPr>
        <dsp:cNvPr id="0" name=""/>
        <dsp:cNvSpPr/>
      </dsp:nvSpPr>
      <dsp:spPr>
        <a:xfrm>
          <a:off x="4557713" y="2074729"/>
          <a:ext cx="507319" cy="309377"/>
        </a:xfrm>
        <a:custGeom>
          <a:avLst/>
          <a:gdLst/>
          <a:ahLst/>
          <a:cxnLst/>
          <a:rect l="0" t="0" r="0" b="0"/>
          <a:pathLst>
            <a:path>
              <a:moveTo>
                <a:pt x="0" y="0"/>
              </a:moveTo>
              <a:lnTo>
                <a:pt x="0" y="102870"/>
              </a:lnTo>
              <a:lnTo>
                <a:pt x="507319" y="102870"/>
              </a:lnTo>
              <a:lnTo>
                <a:pt x="507319"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69125-ED94-498E-BB78-70AA9BC2DF19}">
      <dsp:nvSpPr>
        <dsp:cNvPr id="0" name=""/>
        <dsp:cNvSpPr/>
      </dsp:nvSpPr>
      <dsp:spPr>
        <a:xfrm>
          <a:off x="3026647" y="2074729"/>
          <a:ext cx="1531065" cy="309377"/>
        </a:xfrm>
        <a:custGeom>
          <a:avLst/>
          <a:gdLst/>
          <a:ahLst/>
          <a:cxnLst/>
          <a:rect l="0" t="0" r="0" b="0"/>
          <a:pathLst>
            <a:path>
              <a:moveTo>
                <a:pt x="1531065" y="0"/>
              </a:moveTo>
              <a:lnTo>
                <a:pt x="1531065"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71B5B-4E06-48A1-ADCB-E24925189736}">
      <dsp:nvSpPr>
        <dsp:cNvPr id="0" name=""/>
        <dsp:cNvSpPr/>
      </dsp:nvSpPr>
      <dsp:spPr>
        <a:xfrm>
          <a:off x="983368" y="2074729"/>
          <a:ext cx="3574344" cy="309377"/>
        </a:xfrm>
        <a:custGeom>
          <a:avLst/>
          <a:gdLst/>
          <a:ahLst/>
          <a:cxnLst/>
          <a:rect l="0" t="0" r="0" b="0"/>
          <a:pathLst>
            <a:path>
              <a:moveTo>
                <a:pt x="3574344" y="0"/>
              </a:moveTo>
              <a:lnTo>
                <a:pt x="3574344" y="102870"/>
              </a:lnTo>
              <a:lnTo>
                <a:pt x="0" y="102870"/>
              </a:lnTo>
              <a:lnTo>
                <a:pt x="0" y="30937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AB59C8-3FEE-4E00-9686-84120491A9FF}">
      <dsp:nvSpPr>
        <dsp:cNvPr id="0" name=""/>
        <dsp:cNvSpPr/>
      </dsp:nvSpPr>
      <dsp:spPr>
        <a:xfrm>
          <a:off x="1876420" y="1091360"/>
          <a:ext cx="5362585" cy="9833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Giunta Comunale: </a:t>
          </a:r>
          <a:r>
            <a:rPr lang="it-IT" sz="1400" kern="1200" dirty="0"/>
            <a:t>La Giunta è l’organo esecutivo del Comune e collabora con il Sindaco nell’attuazione degli indirizzi generali del Consiglio.</a:t>
          </a:r>
        </a:p>
      </dsp:txBody>
      <dsp:txXfrm>
        <a:off x="1876420" y="1091360"/>
        <a:ext cx="5362585" cy="983368"/>
      </dsp:txXfrm>
    </dsp:sp>
    <dsp:sp modelId="{ACDE1BDB-7075-46F8-AA7F-B3A4FA40D8AF}">
      <dsp:nvSpPr>
        <dsp:cNvPr id="0" name=""/>
        <dsp:cNvSpPr/>
      </dsp:nvSpPr>
      <dsp:spPr>
        <a:xfrm>
          <a:off x="0"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Thomas Lenti</a:t>
          </a:r>
          <a:r>
            <a:rPr lang="it-IT" sz="1400" kern="1200" dirty="0"/>
            <a:t> – Vice Sindaco, deleghe: Lavori Pubblici, Sport, Innovazione tecnologica.</a:t>
          </a:r>
        </a:p>
      </dsp:txBody>
      <dsp:txXfrm>
        <a:off x="0" y="2384106"/>
        <a:ext cx="1966737" cy="983368"/>
      </dsp:txXfrm>
    </dsp:sp>
    <dsp:sp modelId="{A107768A-3F43-4650-B0D9-F40EE39FB161}">
      <dsp:nvSpPr>
        <dsp:cNvPr id="0" name=""/>
        <dsp:cNvSpPr/>
      </dsp:nvSpPr>
      <dsp:spPr>
        <a:xfrm>
          <a:off x="2043278"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Angela </a:t>
          </a:r>
          <a:r>
            <a:rPr lang="it-IT" sz="1400" b="1" kern="1200" dirty="0" err="1"/>
            <a:t>Bulzinetti</a:t>
          </a:r>
          <a:r>
            <a:rPr lang="it-IT" sz="1400" kern="1200" dirty="0"/>
            <a:t> – Assessore, deleghe: Politiche Educative e Sociali, Scuola, Pari Opportunità.</a:t>
          </a:r>
        </a:p>
      </dsp:txBody>
      <dsp:txXfrm>
        <a:off x="2043278" y="2384106"/>
        <a:ext cx="1966737" cy="983368"/>
      </dsp:txXfrm>
    </dsp:sp>
    <dsp:sp modelId="{ED67040B-BC5A-4118-93FA-8975D3BC76B0}">
      <dsp:nvSpPr>
        <dsp:cNvPr id="0" name=""/>
        <dsp:cNvSpPr/>
      </dsp:nvSpPr>
      <dsp:spPr>
        <a:xfrm>
          <a:off x="4081664"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Arianna Denti</a:t>
          </a:r>
          <a:r>
            <a:rPr lang="it-IT" sz="1400" kern="1200" dirty="0"/>
            <a:t> – Assessore, deleghe: Ambiente, Sviluppo Sostenibile, Politiche Energetiche.</a:t>
          </a:r>
        </a:p>
      </dsp:txBody>
      <dsp:txXfrm>
        <a:off x="4081664" y="2384106"/>
        <a:ext cx="1966737" cy="983368"/>
      </dsp:txXfrm>
    </dsp:sp>
    <dsp:sp modelId="{69F76D6E-B36B-4B3A-A911-6F47EE2ACF53}">
      <dsp:nvSpPr>
        <dsp:cNvPr id="0" name=""/>
        <dsp:cNvSpPr/>
      </dsp:nvSpPr>
      <dsp:spPr>
        <a:xfrm>
          <a:off x="6086713" y="2384106"/>
          <a:ext cx="1966737" cy="9833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Marino Rossini</a:t>
          </a:r>
          <a:r>
            <a:rPr lang="it-IT" sz="1400" kern="1200" dirty="0"/>
            <a:t> – Assessore, deleghe: Bilancio, Attività Produttive, Società Partecipate.</a:t>
          </a:r>
        </a:p>
      </dsp:txBody>
      <dsp:txXfrm>
        <a:off x="6086713" y="2384106"/>
        <a:ext cx="1966737" cy="98336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8A460-C1A4-4875-BE4B-AC223CE3E877}">
      <dsp:nvSpPr>
        <dsp:cNvPr id="0" name=""/>
        <dsp:cNvSpPr/>
      </dsp:nvSpPr>
      <dsp:spPr>
        <a:xfrm>
          <a:off x="3048000" y="1208865"/>
          <a:ext cx="2614003" cy="181467"/>
        </a:xfrm>
        <a:custGeom>
          <a:avLst/>
          <a:gdLst/>
          <a:ahLst/>
          <a:cxnLst/>
          <a:rect l="0" t="0" r="0" b="0"/>
          <a:pathLst>
            <a:path>
              <a:moveTo>
                <a:pt x="0" y="0"/>
              </a:moveTo>
              <a:lnTo>
                <a:pt x="0" y="90733"/>
              </a:lnTo>
              <a:lnTo>
                <a:pt x="2614003" y="90733"/>
              </a:lnTo>
              <a:lnTo>
                <a:pt x="2614003"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34E97-B58E-4A64-9C98-3DB25FCB1D10}">
      <dsp:nvSpPr>
        <dsp:cNvPr id="0" name=""/>
        <dsp:cNvSpPr/>
      </dsp:nvSpPr>
      <dsp:spPr>
        <a:xfrm>
          <a:off x="3048000" y="1208865"/>
          <a:ext cx="1568401" cy="181467"/>
        </a:xfrm>
        <a:custGeom>
          <a:avLst/>
          <a:gdLst/>
          <a:ahLst/>
          <a:cxnLst/>
          <a:rect l="0" t="0" r="0" b="0"/>
          <a:pathLst>
            <a:path>
              <a:moveTo>
                <a:pt x="0" y="0"/>
              </a:moveTo>
              <a:lnTo>
                <a:pt x="0" y="90733"/>
              </a:lnTo>
              <a:lnTo>
                <a:pt x="1568401" y="90733"/>
              </a:lnTo>
              <a:lnTo>
                <a:pt x="1568401"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BCFCF5-A1C2-4B18-B2C2-7202CA48BBA5}">
      <dsp:nvSpPr>
        <dsp:cNvPr id="0" name=""/>
        <dsp:cNvSpPr/>
      </dsp:nvSpPr>
      <dsp:spPr>
        <a:xfrm>
          <a:off x="3048000" y="1208865"/>
          <a:ext cx="522800" cy="181467"/>
        </a:xfrm>
        <a:custGeom>
          <a:avLst/>
          <a:gdLst/>
          <a:ahLst/>
          <a:cxnLst/>
          <a:rect l="0" t="0" r="0" b="0"/>
          <a:pathLst>
            <a:path>
              <a:moveTo>
                <a:pt x="0" y="0"/>
              </a:moveTo>
              <a:lnTo>
                <a:pt x="0" y="90733"/>
              </a:lnTo>
              <a:lnTo>
                <a:pt x="522800" y="90733"/>
              </a:lnTo>
              <a:lnTo>
                <a:pt x="52280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38922-2F0F-481D-9585-710FFB8291BE}">
      <dsp:nvSpPr>
        <dsp:cNvPr id="0" name=""/>
        <dsp:cNvSpPr/>
      </dsp:nvSpPr>
      <dsp:spPr>
        <a:xfrm>
          <a:off x="2525199" y="1208865"/>
          <a:ext cx="522800" cy="181467"/>
        </a:xfrm>
        <a:custGeom>
          <a:avLst/>
          <a:gdLst/>
          <a:ahLst/>
          <a:cxnLst/>
          <a:rect l="0" t="0" r="0" b="0"/>
          <a:pathLst>
            <a:path>
              <a:moveTo>
                <a:pt x="522800" y="0"/>
              </a:moveTo>
              <a:lnTo>
                <a:pt x="522800"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DB11E7-BEFA-41D6-A1B7-9B77B877DF46}">
      <dsp:nvSpPr>
        <dsp:cNvPr id="0" name=""/>
        <dsp:cNvSpPr/>
      </dsp:nvSpPr>
      <dsp:spPr>
        <a:xfrm>
          <a:off x="1479598" y="1208865"/>
          <a:ext cx="1568401" cy="181467"/>
        </a:xfrm>
        <a:custGeom>
          <a:avLst/>
          <a:gdLst/>
          <a:ahLst/>
          <a:cxnLst/>
          <a:rect l="0" t="0" r="0" b="0"/>
          <a:pathLst>
            <a:path>
              <a:moveTo>
                <a:pt x="1568401" y="0"/>
              </a:moveTo>
              <a:lnTo>
                <a:pt x="1568401"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012429-4F70-486E-89F0-5D5BF316D7F6}">
      <dsp:nvSpPr>
        <dsp:cNvPr id="0" name=""/>
        <dsp:cNvSpPr/>
      </dsp:nvSpPr>
      <dsp:spPr>
        <a:xfrm>
          <a:off x="433996" y="1208865"/>
          <a:ext cx="2614003" cy="181467"/>
        </a:xfrm>
        <a:custGeom>
          <a:avLst/>
          <a:gdLst/>
          <a:ahLst/>
          <a:cxnLst/>
          <a:rect l="0" t="0" r="0" b="0"/>
          <a:pathLst>
            <a:path>
              <a:moveTo>
                <a:pt x="2614003" y="0"/>
              </a:moveTo>
              <a:lnTo>
                <a:pt x="2614003" y="90733"/>
              </a:lnTo>
              <a:lnTo>
                <a:pt x="0" y="90733"/>
              </a:lnTo>
              <a:lnTo>
                <a:pt x="0" y="1814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6434B5-B1C6-4BAE-A316-FDB6C6714D11}">
      <dsp:nvSpPr>
        <dsp:cNvPr id="0" name=""/>
        <dsp:cNvSpPr/>
      </dsp:nvSpPr>
      <dsp:spPr>
        <a:xfrm>
          <a:off x="1104896" y="485923"/>
          <a:ext cx="3886206" cy="7229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Consiglio Comunale: </a:t>
          </a:r>
          <a:r>
            <a:rPr lang="it-IT" sz="1400" kern="1200" dirty="0"/>
            <a:t>Organo di indirizzo e controllo politico-amministrativo, composto da consiglieri eletti. Alcuni membri:</a:t>
          </a:r>
        </a:p>
      </dsp:txBody>
      <dsp:txXfrm>
        <a:off x="1104896" y="485923"/>
        <a:ext cx="3886206" cy="722942"/>
      </dsp:txXfrm>
    </dsp:sp>
    <dsp:sp modelId="{5E508DDA-A343-4279-9D41-0EC0815E45E2}">
      <dsp:nvSpPr>
        <dsp:cNvPr id="0" name=""/>
        <dsp:cNvSpPr/>
      </dsp:nvSpPr>
      <dsp:spPr>
        <a:xfrm>
          <a:off x="1930"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Matteo </a:t>
          </a:r>
          <a:r>
            <a:rPr lang="it-IT" sz="1400" b="1" kern="1200" dirty="0" err="1"/>
            <a:t>Buscaglia</a:t>
          </a:r>
          <a:endParaRPr lang="it-IT" sz="1400" kern="1200" dirty="0"/>
        </a:p>
      </dsp:txBody>
      <dsp:txXfrm>
        <a:off x="1930" y="1390333"/>
        <a:ext cx="864133" cy="432066"/>
      </dsp:txXfrm>
    </dsp:sp>
    <dsp:sp modelId="{1EEC5D28-63E7-480C-A6D4-E76B2C130FC4}">
      <dsp:nvSpPr>
        <dsp:cNvPr id="0" name=""/>
        <dsp:cNvSpPr/>
      </dsp:nvSpPr>
      <dsp:spPr>
        <a:xfrm>
          <a:off x="1047531"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Barbara Calesini</a:t>
          </a:r>
          <a:endParaRPr lang="it-IT" sz="1400" kern="1200"/>
        </a:p>
      </dsp:txBody>
      <dsp:txXfrm>
        <a:off x="1047531" y="1390333"/>
        <a:ext cx="864133" cy="432066"/>
      </dsp:txXfrm>
    </dsp:sp>
    <dsp:sp modelId="{E2812678-31FA-46C3-B863-9D2C66F48BF6}">
      <dsp:nvSpPr>
        <dsp:cNvPr id="0" name=""/>
        <dsp:cNvSpPr/>
      </dsp:nvSpPr>
      <dsp:spPr>
        <a:xfrm>
          <a:off x="2093132"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Eleonora Del Magna</a:t>
          </a:r>
          <a:endParaRPr lang="it-IT" sz="1400" kern="1200"/>
        </a:p>
      </dsp:txBody>
      <dsp:txXfrm>
        <a:off x="2093132" y="1390333"/>
        <a:ext cx="864133" cy="432066"/>
      </dsp:txXfrm>
    </dsp:sp>
    <dsp:sp modelId="{4FB39830-3F25-4AB7-86D0-EF0F7DC69F25}">
      <dsp:nvSpPr>
        <dsp:cNvPr id="0" name=""/>
        <dsp:cNvSpPr/>
      </dsp:nvSpPr>
      <dsp:spPr>
        <a:xfrm>
          <a:off x="3138733"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Roberto Lavanna</a:t>
          </a:r>
          <a:endParaRPr lang="it-IT" sz="1400" kern="1200"/>
        </a:p>
      </dsp:txBody>
      <dsp:txXfrm>
        <a:off x="3138733" y="1390333"/>
        <a:ext cx="864133" cy="432066"/>
      </dsp:txXfrm>
    </dsp:sp>
    <dsp:sp modelId="{C9ACB060-1B03-490A-ADA2-ABE3EF6B48F2}">
      <dsp:nvSpPr>
        <dsp:cNvPr id="0" name=""/>
        <dsp:cNvSpPr/>
      </dsp:nvSpPr>
      <dsp:spPr>
        <a:xfrm>
          <a:off x="4184335"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Angelo Petrella</a:t>
          </a:r>
          <a:endParaRPr lang="it-IT" sz="1400" kern="1200"/>
        </a:p>
      </dsp:txBody>
      <dsp:txXfrm>
        <a:off x="4184335" y="1390333"/>
        <a:ext cx="864133" cy="432066"/>
      </dsp:txXfrm>
    </dsp:sp>
    <dsp:sp modelId="{5B10A861-9423-4231-9AFB-3F59A6FC290A}">
      <dsp:nvSpPr>
        <dsp:cNvPr id="0" name=""/>
        <dsp:cNvSpPr/>
      </dsp:nvSpPr>
      <dsp:spPr>
        <a:xfrm>
          <a:off x="5229936" y="1390333"/>
          <a:ext cx="864133" cy="43206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a:t>Silvia Sanchini</a:t>
          </a:r>
          <a:endParaRPr lang="it-IT" sz="1400" kern="1200"/>
        </a:p>
      </dsp:txBody>
      <dsp:txXfrm>
        <a:off x="5229936" y="1390333"/>
        <a:ext cx="864133" cy="4320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391375" y="0"/>
          <a:ext cx="5966509"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Dipendenti del Comune di Gradara – 2025</a:t>
          </a:r>
        </a:p>
      </dsp:txBody>
      <dsp:txXfrm rot="10800000">
        <a:off x="1563748" y="0"/>
        <a:ext cx="5794136" cy="689491"/>
      </dsp:txXfrm>
    </dsp:sp>
    <dsp:sp modelId="{BD32E899-4FE4-441B-8D3B-28F6031B7C95}">
      <dsp:nvSpPr>
        <dsp:cNvPr id="0" name=""/>
        <dsp:cNvSpPr/>
      </dsp:nvSpPr>
      <dsp:spPr>
        <a:xfrm>
          <a:off x="1188283"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3BE3A-4F3A-4B45-AE56-5965781F12D9}">
      <dsp:nvSpPr>
        <dsp:cNvPr id="0" name=""/>
        <dsp:cNvSpPr/>
      </dsp:nvSpPr>
      <dsp:spPr>
        <a:xfrm>
          <a:off x="0" y="0"/>
          <a:ext cx="11895992" cy="10815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Esperienza e risultati: </a:t>
          </a:r>
          <a:r>
            <a:rPr lang="it-IT" sz="1400" kern="1200" dirty="0"/>
            <a:t>Questa esperienza mi ha permesso di mettermi alla prova in un ambiente professionale, migliorare le mie capacità comunicative e lavorare efficacemente in team. Il confronto con più persone ha arricchito il percorso, offrendo spunti utili per la mia crescita personale e lavorativa.</a:t>
          </a:r>
        </a:p>
      </dsp:txBody>
      <dsp:txXfrm>
        <a:off x="2487358" y="0"/>
        <a:ext cx="9408633" cy="1081597"/>
      </dsp:txXfrm>
    </dsp:sp>
    <dsp:sp modelId="{D87D6C6B-5312-4E03-9ADB-73DF1B102940}">
      <dsp:nvSpPr>
        <dsp:cNvPr id="0" name=""/>
        <dsp:cNvSpPr/>
      </dsp:nvSpPr>
      <dsp:spPr>
        <a:xfrm>
          <a:off x="108159" y="75824"/>
          <a:ext cx="2379198" cy="9299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8000" b="-7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5C321-AAE0-4FDA-B835-82FAD7394865}">
      <dsp:nvSpPr>
        <dsp:cNvPr id="0" name=""/>
        <dsp:cNvSpPr/>
      </dsp:nvSpPr>
      <dsp:spPr>
        <a:xfrm>
          <a:off x="2111259" y="1111617"/>
          <a:ext cx="1234294" cy="311753"/>
        </a:xfrm>
        <a:custGeom>
          <a:avLst/>
          <a:gdLst/>
          <a:ahLst/>
          <a:cxnLst/>
          <a:rect l="0" t="0" r="0" b="0"/>
          <a:pathLst>
            <a:path>
              <a:moveTo>
                <a:pt x="0" y="0"/>
              </a:moveTo>
              <a:lnTo>
                <a:pt x="0" y="151012"/>
              </a:lnTo>
              <a:lnTo>
                <a:pt x="1234294" y="151012"/>
              </a:lnTo>
              <a:lnTo>
                <a:pt x="1234294" y="3117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32CE74-67AE-431C-A588-7E7293ACAF04}">
      <dsp:nvSpPr>
        <dsp:cNvPr id="0" name=""/>
        <dsp:cNvSpPr/>
      </dsp:nvSpPr>
      <dsp:spPr>
        <a:xfrm>
          <a:off x="2111259" y="1111617"/>
          <a:ext cx="528379" cy="353447"/>
        </a:xfrm>
        <a:custGeom>
          <a:avLst/>
          <a:gdLst/>
          <a:ahLst/>
          <a:cxnLst/>
          <a:rect l="0" t="0" r="0" b="0"/>
          <a:pathLst>
            <a:path>
              <a:moveTo>
                <a:pt x="0" y="0"/>
              </a:moveTo>
              <a:lnTo>
                <a:pt x="0" y="192705"/>
              </a:lnTo>
              <a:lnTo>
                <a:pt x="528379" y="192705"/>
              </a:lnTo>
              <a:lnTo>
                <a:pt x="528379" y="3534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7DAA57-16A4-4758-B2D3-641E4D625477}">
      <dsp:nvSpPr>
        <dsp:cNvPr id="0" name=""/>
        <dsp:cNvSpPr/>
      </dsp:nvSpPr>
      <dsp:spPr>
        <a:xfrm>
          <a:off x="1808216" y="1111617"/>
          <a:ext cx="303043" cy="321482"/>
        </a:xfrm>
        <a:custGeom>
          <a:avLst/>
          <a:gdLst/>
          <a:ahLst/>
          <a:cxnLst/>
          <a:rect l="0" t="0" r="0" b="0"/>
          <a:pathLst>
            <a:path>
              <a:moveTo>
                <a:pt x="303043" y="0"/>
              </a:moveTo>
              <a:lnTo>
                <a:pt x="303043" y="160741"/>
              </a:lnTo>
              <a:lnTo>
                <a:pt x="0" y="160741"/>
              </a:lnTo>
              <a:lnTo>
                <a:pt x="0" y="32148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A3FE93-3D1D-4E85-84F2-9C61D54E6527}">
      <dsp:nvSpPr>
        <dsp:cNvPr id="0" name=""/>
        <dsp:cNvSpPr/>
      </dsp:nvSpPr>
      <dsp:spPr>
        <a:xfrm>
          <a:off x="809921" y="1111617"/>
          <a:ext cx="1301338" cy="322668"/>
        </a:xfrm>
        <a:custGeom>
          <a:avLst/>
          <a:gdLst/>
          <a:ahLst/>
          <a:cxnLst/>
          <a:rect l="0" t="0" r="0" b="0"/>
          <a:pathLst>
            <a:path>
              <a:moveTo>
                <a:pt x="1301338" y="0"/>
              </a:moveTo>
              <a:lnTo>
                <a:pt x="1301338" y="161927"/>
              </a:lnTo>
              <a:lnTo>
                <a:pt x="0" y="161927"/>
              </a:lnTo>
              <a:lnTo>
                <a:pt x="0" y="32266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846E42-7456-485E-82AA-9976C21074E4}">
      <dsp:nvSpPr>
        <dsp:cNvPr id="0" name=""/>
        <dsp:cNvSpPr/>
      </dsp:nvSpPr>
      <dsp:spPr>
        <a:xfrm>
          <a:off x="1002114" y="276283"/>
          <a:ext cx="2218290" cy="83533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1. Affari Generali – Gestione amministrativa e supporto agli organi istituzionali</a:t>
          </a:r>
          <a:endParaRPr lang="it-IT" sz="1400" kern="1200" dirty="0"/>
        </a:p>
      </dsp:txBody>
      <dsp:txXfrm>
        <a:off x="1002114" y="276283"/>
        <a:ext cx="2218290" cy="835334"/>
      </dsp:txXfrm>
    </dsp:sp>
    <dsp:sp modelId="{E7FFD3B2-532B-446B-BAF0-D2014DA63FD9}">
      <dsp:nvSpPr>
        <dsp:cNvPr id="0" name=""/>
        <dsp:cNvSpPr/>
      </dsp:nvSpPr>
      <dsp:spPr>
        <a:xfrm>
          <a:off x="285636" y="1434286"/>
          <a:ext cx="1048568" cy="60519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Maria Assunta </a:t>
          </a:r>
          <a:r>
            <a:rPr lang="it-IT" sz="1400" kern="1200" dirty="0" err="1"/>
            <a:t>Gerboni</a:t>
          </a:r>
          <a:endParaRPr lang="it-IT" sz="1400" kern="1200" dirty="0"/>
        </a:p>
      </dsp:txBody>
      <dsp:txXfrm>
        <a:off x="285636" y="1434286"/>
        <a:ext cx="1048568" cy="605190"/>
      </dsp:txXfrm>
    </dsp:sp>
    <dsp:sp modelId="{401BF164-24C5-435E-B3F0-5B58AE2E4271}">
      <dsp:nvSpPr>
        <dsp:cNvPr id="0" name=""/>
        <dsp:cNvSpPr/>
      </dsp:nvSpPr>
      <dsp:spPr>
        <a:xfrm>
          <a:off x="1373533" y="1433100"/>
          <a:ext cx="869365" cy="44727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Lucia Giacomucci</a:t>
          </a:r>
        </a:p>
      </dsp:txBody>
      <dsp:txXfrm>
        <a:off x="1373533" y="1433100"/>
        <a:ext cx="869365" cy="447274"/>
      </dsp:txXfrm>
    </dsp:sp>
    <dsp:sp modelId="{C8122A30-4965-4E33-ACA9-2A044DDFF176}">
      <dsp:nvSpPr>
        <dsp:cNvPr id="0" name=""/>
        <dsp:cNvSpPr/>
      </dsp:nvSpPr>
      <dsp:spPr>
        <a:xfrm>
          <a:off x="2291963" y="1465064"/>
          <a:ext cx="695351" cy="3951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Cinzia </a:t>
          </a:r>
          <a:r>
            <a:rPr lang="it-IT" sz="1400" kern="1200" dirty="0" err="1"/>
            <a:t>Giannoni</a:t>
          </a:r>
          <a:endParaRPr lang="it-IT" sz="1400" kern="1200" dirty="0"/>
        </a:p>
      </dsp:txBody>
      <dsp:txXfrm>
        <a:off x="2291963" y="1465064"/>
        <a:ext cx="695351" cy="395125"/>
      </dsp:txXfrm>
    </dsp:sp>
    <dsp:sp modelId="{0D50C19E-E4AC-4ED5-9AF0-E650BB5E1F70}">
      <dsp:nvSpPr>
        <dsp:cNvPr id="0" name=""/>
        <dsp:cNvSpPr/>
      </dsp:nvSpPr>
      <dsp:spPr>
        <a:xfrm>
          <a:off x="3026642" y="1423371"/>
          <a:ext cx="637821" cy="46931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Simone </a:t>
          </a:r>
          <a:r>
            <a:rPr lang="it-IT" sz="1400" kern="1200" dirty="0" err="1"/>
            <a:t>Granci</a:t>
          </a:r>
          <a:endParaRPr lang="it-IT" sz="1400" kern="1200" dirty="0"/>
        </a:p>
      </dsp:txBody>
      <dsp:txXfrm>
        <a:off x="3026642" y="1423371"/>
        <a:ext cx="637821" cy="46931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60DBD-AE74-4C63-8D2B-00E939830C75}">
      <dsp:nvSpPr>
        <dsp:cNvPr id="0" name=""/>
        <dsp:cNvSpPr/>
      </dsp:nvSpPr>
      <dsp:spPr>
        <a:xfrm>
          <a:off x="2252662" y="431914"/>
          <a:ext cx="1241532" cy="346537"/>
        </a:xfrm>
        <a:custGeom>
          <a:avLst/>
          <a:gdLst/>
          <a:ahLst/>
          <a:cxnLst/>
          <a:rect l="0" t="0" r="0" b="0"/>
          <a:pathLst>
            <a:path>
              <a:moveTo>
                <a:pt x="0" y="0"/>
              </a:moveTo>
              <a:lnTo>
                <a:pt x="0" y="101403"/>
              </a:lnTo>
              <a:lnTo>
                <a:pt x="1241532" y="101403"/>
              </a:lnTo>
              <a:lnTo>
                <a:pt x="1241532" y="3465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E7E747-8B76-4176-B8C7-A7856057646E}">
      <dsp:nvSpPr>
        <dsp:cNvPr id="0" name=""/>
        <dsp:cNvSpPr/>
      </dsp:nvSpPr>
      <dsp:spPr>
        <a:xfrm>
          <a:off x="2206942" y="431914"/>
          <a:ext cx="91440" cy="188356"/>
        </a:xfrm>
        <a:custGeom>
          <a:avLst/>
          <a:gdLst/>
          <a:ahLst/>
          <a:cxnLst/>
          <a:rect l="0" t="0" r="0" b="0"/>
          <a:pathLst>
            <a:path>
              <a:moveTo>
                <a:pt x="45720" y="0"/>
              </a:moveTo>
              <a:lnTo>
                <a:pt x="57264" y="0"/>
              </a:lnTo>
              <a:lnTo>
                <a:pt x="57264" y="18835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40481-D8DB-4B4F-B842-07708C9B4ABB}">
      <dsp:nvSpPr>
        <dsp:cNvPr id="0" name=""/>
        <dsp:cNvSpPr/>
      </dsp:nvSpPr>
      <dsp:spPr>
        <a:xfrm>
          <a:off x="1061475" y="431914"/>
          <a:ext cx="1191186" cy="285861"/>
        </a:xfrm>
        <a:custGeom>
          <a:avLst/>
          <a:gdLst/>
          <a:ahLst/>
          <a:cxnLst/>
          <a:rect l="0" t="0" r="0" b="0"/>
          <a:pathLst>
            <a:path>
              <a:moveTo>
                <a:pt x="1191186" y="0"/>
              </a:moveTo>
              <a:lnTo>
                <a:pt x="1191186" y="40727"/>
              </a:lnTo>
              <a:lnTo>
                <a:pt x="0" y="40727"/>
              </a:lnTo>
              <a:lnTo>
                <a:pt x="0" y="285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7EF53-CB64-4C1A-A263-EBF4E6C73924}">
      <dsp:nvSpPr>
        <dsp:cNvPr id="0" name=""/>
        <dsp:cNvSpPr/>
      </dsp:nvSpPr>
      <dsp:spPr>
        <a:xfrm>
          <a:off x="660938" y="29662"/>
          <a:ext cx="3183447" cy="40225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2. Servizi Finanziari – Contabilità, bilancio e gestione delle risorse economiche</a:t>
          </a:r>
          <a:endParaRPr lang="it-IT" sz="1400" kern="1200" dirty="0"/>
        </a:p>
      </dsp:txBody>
      <dsp:txXfrm>
        <a:off x="660938" y="29662"/>
        <a:ext cx="3183447" cy="402252"/>
      </dsp:txXfrm>
    </dsp:sp>
    <dsp:sp modelId="{47AC5FFF-2139-43E0-8931-7ADF14093BE3}">
      <dsp:nvSpPr>
        <dsp:cNvPr id="0" name=""/>
        <dsp:cNvSpPr/>
      </dsp:nvSpPr>
      <dsp:spPr>
        <a:xfrm>
          <a:off x="437306" y="717775"/>
          <a:ext cx="1248337" cy="31060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Diego Boccalini</a:t>
          </a:r>
        </a:p>
      </dsp:txBody>
      <dsp:txXfrm>
        <a:off x="437306" y="717775"/>
        <a:ext cx="1248337" cy="310607"/>
      </dsp:txXfrm>
    </dsp:sp>
    <dsp:sp modelId="{8793263A-81D1-4D86-B0D5-64AC94A6A6C1}">
      <dsp:nvSpPr>
        <dsp:cNvPr id="0" name=""/>
        <dsp:cNvSpPr/>
      </dsp:nvSpPr>
      <dsp:spPr>
        <a:xfrm>
          <a:off x="1739620" y="620271"/>
          <a:ext cx="1049172" cy="45649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Stefania </a:t>
          </a:r>
          <a:r>
            <a:rPr lang="it-IT" sz="1400" kern="1200" dirty="0" err="1"/>
            <a:t>Giusini</a:t>
          </a:r>
          <a:endParaRPr lang="it-IT" sz="1400" kern="1200" dirty="0"/>
        </a:p>
      </dsp:txBody>
      <dsp:txXfrm>
        <a:off x="1739620" y="620271"/>
        <a:ext cx="1049172" cy="456497"/>
      </dsp:txXfrm>
    </dsp:sp>
    <dsp:sp modelId="{60C5197F-4E75-4849-9B27-74BA77CD5102}">
      <dsp:nvSpPr>
        <dsp:cNvPr id="0" name=""/>
        <dsp:cNvSpPr/>
      </dsp:nvSpPr>
      <dsp:spPr>
        <a:xfrm>
          <a:off x="2881570" y="778452"/>
          <a:ext cx="1225248" cy="298316"/>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Rosanna Grati</a:t>
          </a:r>
        </a:p>
      </dsp:txBody>
      <dsp:txXfrm>
        <a:off x="2881570" y="778452"/>
        <a:ext cx="1225248" cy="2983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9FE2F-789A-4748-92AC-4CC69C439C82}">
      <dsp:nvSpPr>
        <dsp:cNvPr id="0" name=""/>
        <dsp:cNvSpPr/>
      </dsp:nvSpPr>
      <dsp:spPr>
        <a:xfrm>
          <a:off x="2383630" y="631294"/>
          <a:ext cx="1019926" cy="208842"/>
        </a:xfrm>
        <a:custGeom>
          <a:avLst/>
          <a:gdLst/>
          <a:ahLst/>
          <a:cxnLst/>
          <a:rect l="0" t="0" r="0" b="0"/>
          <a:pathLst>
            <a:path>
              <a:moveTo>
                <a:pt x="0" y="0"/>
              </a:moveTo>
              <a:lnTo>
                <a:pt x="0" y="76400"/>
              </a:lnTo>
              <a:lnTo>
                <a:pt x="1019926" y="76400"/>
              </a:lnTo>
              <a:lnTo>
                <a:pt x="1019926" y="20884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DD70F-4DB6-48DB-B3A9-B77CDD801520}">
      <dsp:nvSpPr>
        <dsp:cNvPr id="0" name=""/>
        <dsp:cNvSpPr/>
      </dsp:nvSpPr>
      <dsp:spPr>
        <a:xfrm>
          <a:off x="2337910" y="631294"/>
          <a:ext cx="91440" cy="264884"/>
        </a:xfrm>
        <a:custGeom>
          <a:avLst/>
          <a:gdLst/>
          <a:ahLst/>
          <a:cxnLst/>
          <a:rect l="0" t="0" r="0" b="0"/>
          <a:pathLst>
            <a:path>
              <a:moveTo>
                <a:pt x="45720" y="0"/>
              </a:moveTo>
              <a:lnTo>
                <a:pt x="45720" y="132442"/>
              </a:lnTo>
              <a:lnTo>
                <a:pt x="116482" y="132442"/>
              </a:lnTo>
              <a:lnTo>
                <a:pt x="116482" y="26488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340CF-765D-49E5-9B43-BE733D695DC4}">
      <dsp:nvSpPr>
        <dsp:cNvPr id="0" name=""/>
        <dsp:cNvSpPr/>
      </dsp:nvSpPr>
      <dsp:spPr>
        <a:xfrm>
          <a:off x="1435827" y="631294"/>
          <a:ext cx="947802" cy="245832"/>
        </a:xfrm>
        <a:custGeom>
          <a:avLst/>
          <a:gdLst/>
          <a:ahLst/>
          <a:cxnLst/>
          <a:rect l="0" t="0" r="0" b="0"/>
          <a:pathLst>
            <a:path>
              <a:moveTo>
                <a:pt x="947802" y="0"/>
              </a:moveTo>
              <a:lnTo>
                <a:pt x="947802" y="113389"/>
              </a:lnTo>
              <a:lnTo>
                <a:pt x="0" y="113389"/>
              </a:lnTo>
              <a:lnTo>
                <a:pt x="0" y="24583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0E9E4C-1D85-47D3-9D0D-68BC06542F57}">
      <dsp:nvSpPr>
        <dsp:cNvPr id="0" name=""/>
        <dsp:cNvSpPr/>
      </dsp:nvSpPr>
      <dsp:spPr>
        <a:xfrm>
          <a:off x="139026" y="615"/>
          <a:ext cx="4489207" cy="630678"/>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3. Lavori Pubblici, Patrimonio e Demanio – Manutenzione e sviluppo delle infrastrutture comunali</a:t>
          </a:r>
          <a:endParaRPr lang="it-IT" sz="1400" kern="1200" dirty="0"/>
        </a:p>
      </dsp:txBody>
      <dsp:txXfrm>
        <a:off x="139026" y="615"/>
        <a:ext cx="4489207" cy="630678"/>
      </dsp:txXfrm>
    </dsp:sp>
    <dsp:sp modelId="{6B215595-5C85-4245-8BD4-161A2CA8A4E3}">
      <dsp:nvSpPr>
        <dsp:cNvPr id="0" name=""/>
        <dsp:cNvSpPr/>
      </dsp:nvSpPr>
      <dsp:spPr>
        <a:xfrm>
          <a:off x="973432" y="877126"/>
          <a:ext cx="924789" cy="56084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dirty="0"/>
            <a:t>Andrea Baldassarri</a:t>
          </a:r>
        </a:p>
      </dsp:txBody>
      <dsp:txXfrm>
        <a:off x="973432" y="877126"/>
        <a:ext cx="924789" cy="560843"/>
      </dsp:txXfrm>
    </dsp:sp>
    <dsp:sp modelId="{50404CC6-EC7F-42EE-87DC-C67CB31CFF7E}">
      <dsp:nvSpPr>
        <dsp:cNvPr id="0" name=""/>
        <dsp:cNvSpPr/>
      </dsp:nvSpPr>
      <dsp:spPr>
        <a:xfrm>
          <a:off x="1963080" y="896179"/>
          <a:ext cx="982622" cy="58053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Tania Mangani</a:t>
          </a:r>
        </a:p>
      </dsp:txBody>
      <dsp:txXfrm>
        <a:off x="1963080" y="896179"/>
        <a:ext cx="982622" cy="580533"/>
      </dsp:txXfrm>
    </dsp:sp>
    <dsp:sp modelId="{9BCA9487-A8A3-40E3-AE59-73E1FEE84174}">
      <dsp:nvSpPr>
        <dsp:cNvPr id="0" name=""/>
        <dsp:cNvSpPr/>
      </dsp:nvSpPr>
      <dsp:spPr>
        <a:xfrm>
          <a:off x="3011924" y="840137"/>
          <a:ext cx="783264" cy="5214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Giorgio Guatoli</a:t>
          </a:r>
        </a:p>
      </dsp:txBody>
      <dsp:txXfrm>
        <a:off x="3011924" y="840137"/>
        <a:ext cx="783264" cy="52146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E5DCD-53BB-4A5E-A310-260E32FFADB4}">
      <dsp:nvSpPr>
        <dsp:cNvPr id="0" name=""/>
        <dsp:cNvSpPr/>
      </dsp:nvSpPr>
      <dsp:spPr>
        <a:xfrm>
          <a:off x="2386012" y="496031"/>
          <a:ext cx="600005" cy="208266"/>
        </a:xfrm>
        <a:custGeom>
          <a:avLst/>
          <a:gdLst/>
          <a:ahLst/>
          <a:cxnLst/>
          <a:rect l="0" t="0" r="0" b="0"/>
          <a:pathLst>
            <a:path>
              <a:moveTo>
                <a:pt x="0" y="0"/>
              </a:moveTo>
              <a:lnTo>
                <a:pt x="0" y="104133"/>
              </a:lnTo>
              <a:lnTo>
                <a:pt x="600005" y="104133"/>
              </a:lnTo>
              <a:lnTo>
                <a:pt x="600005"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831902-B51A-4C71-8BC7-7CCA77C8CC48}">
      <dsp:nvSpPr>
        <dsp:cNvPr id="0" name=""/>
        <dsp:cNvSpPr/>
      </dsp:nvSpPr>
      <dsp:spPr>
        <a:xfrm>
          <a:off x="1786006" y="496031"/>
          <a:ext cx="600005" cy="208266"/>
        </a:xfrm>
        <a:custGeom>
          <a:avLst/>
          <a:gdLst/>
          <a:ahLst/>
          <a:cxnLst/>
          <a:rect l="0" t="0" r="0" b="0"/>
          <a:pathLst>
            <a:path>
              <a:moveTo>
                <a:pt x="600005" y="0"/>
              </a:moveTo>
              <a:lnTo>
                <a:pt x="600005" y="104133"/>
              </a:lnTo>
              <a:lnTo>
                <a:pt x="0" y="104133"/>
              </a:lnTo>
              <a:lnTo>
                <a:pt x="0" y="20826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FDA20A-D279-4F3D-9926-2F13402E69DE}">
      <dsp:nvSpPr>
        <dsp:cNvPr id="0" name=""/>
        <dsp:cNvSpPr/>
      </dsp:nvSpPr>
      <dsp:spPr>
        <a:xfrm>
          <a:off x="499724" y="158"/>
          <a:ext cx="3772576" cy="4958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4. Urbanistica ed Edilizia Privata – Pianificazione territoriale e gestione delle pratiche edilizie</a:t>
          </a:r>
          <a:endParaRPr lang="it-IT" sz="1400" kern="1200" dirty="0"/>
        </a:p>
      </dsp:txBody>
      <dsp:txXfrm>
        <a:off x="499724" y="158"/>
        <a:ext cx="3772576" cy="495872"/>
      </dsp:txXfrm>
    </dsp:sp>
    <dsp:sp modelId="{66DA62ED-3219-4F8D-98CE-4356F800CC03}">
      <dsp:nvSpPr>
        <dsp:cNvPr id="0" name=""/>
        <dsp:cNvSpPr/>
      </dsp:nvSpPr>
      <dsp:spPr>
        <a:xfrm>
          <a:off x="1290134"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Selene Giusini</a:t>
          </a:r>
        </a:p>
      </dsp:txBody>
      <dsp:txXfrm>
        <a:off x="1290134" y="704297"/>
        <a:ext cx="991744" cy="495872"/>
      </dsp:txXfrm>
    </dsp:sp>
    <dsp:sp modelId="{1DB84D00-3706-4B5D-9AA2-23B154E9E905}">
      <dsp:nvSpPr>
        <dsp:cNvPr id="0" name=""/>
        <dsp:cNvSpPr/>
      </dsp:nvSpPr>
      <dsp:spPr>
        <a:xfrm>
          <a:off x="2490145" y="704297"/>
          <a:ext cx="991744" cy="49587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kern="1200"/>
            <a:t>Tommaso Vagnini</a:t>
          </a:r>
        </a:p>
      </dsp:txBody>
      <dsp:txXfrm>
        <a:off x="2490145" y="704297"/>
        <a:ext cx="991744" cy="4958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53CA6-C2E9-49D5-AFAA-31748925788E}">
      <dsp:nvSpPr>
        <dsp:cNvPr id="0" name=""/>
        <dsp:cNvSpPr/>
      </dsp:nvSpPr>
      <dsp:spPr>
        <a:xfrm>
          <a:off x="2647949" y="572520"/>
          <a:ext cx="1703332" cy="241154"/>
        </a:xfrm>
        <a:custGeom>
          <a:avLst/>
          <a:gdLst/>
          <a:ahLst/>
          <a:cxnLst/>
          <a:rect l="0" t="0" r="0" b="0"/>
          <a:pathLst>
            <a:path>
              <a:moveTo>
                <a:pt x="0" y="0"/>
              </a:moveTo>
              <a:lnTo>
                <a:pt x="0" y="121177"/>
              </a:lnTo>
              <a:lnTo>
                <a:pt x="1703332" y="121177"/>
              </a:lnTo>
              <a:lnTo>
                <a:pt x="170333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68757-4F6A-4F6B-83BD-DECCE5BAF080}">
      <dsp:nvSpPr>
        <dsp:cNvPr id="0" name=""/>
        <dsp:cNvSpPr/>
      </dsp:nvSpPr>
      <dsp:spPr>
        <a:xfrm>
          <a:off x="2647949" y="572520"/>
          <a:ext cx="482022" cy="241154"/>
        </a:xfrm>
        <a:custGeom>
          <a:avLst/>
          <a:gdLst/>
          <a:ahLst/>
          <a:cxnLst/>
          <a:rect l="0" t="0" r="0" b="0"/>
          <a:pathLst>
            <a:path>
              <a:moveTo>
                <a:pt x="0" y="0"/>
              </a:moveTo>
              <a:lnTo>
                <a:pt x="0" y="121177"/>
              </a:lnTo>
              <a:lnTo>
                <a:pt x="482022" y="121177"/>
              </a:lnTo>
              <a:lnTo>
                <a:pt x="482022"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3D2FDF-BE31-4436-BAE6-70E8291E6CBD}">
      <dsp:nvSpPr>
        <dsp:cNvPr id="0" name=""/>
        <dsp:cNvSpPr/>
      </dsp:nvSpPr>
      <dsp:spPr>
        <a:xfrm>
          <a:off x="1956653" y="572520"/>
          <a:ext cx="691296" cy="239954"/>
        </a:xfrm>
        <a:custGeom>
          <a:avLst/>
          <a:gdLst/>
          <a:ahLst/>
          <a:cxnLst/>
          <a:rect l="0" t="0" r="0" b="0"/>
          <a:pathLst>
            <a:path>
              <a:moveTo>
                <a:pt x="691296" y="0"/>
              </a:moveTo>
              <a:lnTo>
                <a:pt x="691296" y="119977"/>
              </a:lnTo>
              <a:lnTo>
                <a:pt x="0" y="119977"/>
              </a:lnTo>
              <a:lnTo>
                <a:pt x="0" y="2399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8CB3B3-8249-41F6-BE2F-7719B952EC5D}">
      <dsp:nvSpPr>
        <dsp:cNvPr id="0" name=""/>
        <dsp:cNvSpPr/>
      </dsp:nvSpPr>
      <dsp:spPr>
        <a:xfrm>
          <a:off x="735902" y="572520"/>
          <a:ext cx="1912047" cy="241154"/>
        </a:xfrm>
        <a:custGeom>
          <a:avLst/>
          <a:gdLst/>
          <a:ahLst/>
          <a:cxnLst/>
          <a:rect l="0" t="0" r="0" b="0"/>
          <a:pathLst>
            <a:path>
              <a:moveTo>
                <a:pt x="1912047" y="0"/>
              </a:moveTo>
              <a:lnTo>
                <a:pt x="1912047" y="121177"/>
              </a:lnTo>
              <a:lnTo>
                <a:pt x="0" y="121177"/>
              </a:lnTo>
              <a:lnTo>
                <a:pt x="0" y="24115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DC052-6704-46FB-9468-8E320C1F675A}">
      <dsp:nvSpPr>
        <dsp:cNvPr id="0" name=""/>
        <dsp:cNvSpPr/>
      </dsp:nvSpPr>
      <dsp:spPr>
        <a:xfrm>
          <a:off x="1320922" y="1200"/>
          <a:ext cx="2654054" cy="57131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5. Servizi al Cittadino – Supporto ai cittadini per pratiche amministrative e servizi sociali</a:t>
          </a:r>
          <a:endParaRPr lang="it-IT" sz="1400" kern="1200" dirty="0"/>
        </a:p>
      </dsp:txBody>
      <dsp:txXfrm>
        <a:off x="1320922" y="1200"/>
        <a:ext cx="2654054" cy="571319"/>
      </dsp:txXfrm>
    </dsp:sp>
    <dsp:sp modelId="{B113160A-7F3D-45E9-9006-DA8A3156EE97}">
      <dsp:nvSpPr>
        <dsp:cNvPr id="0" name=""/>
        <dsp:cNvSpPr/>
      </dsp:nvSpPr>
      <dsp:spPr>
        <a:xfrm>
          <a:off x="16458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Jessica Grottoli</a:t>
          </a:r>
        </a:p>
      </dsp:txBody>
      <dsp:txXfrm>
        <a:off x="164582" y="813675"/>
        <a:ext cx="1142639" cy="571319"/>
      </dsp:txXfrm>
    </dsp:sp>
    <dsp:sp modelId="{C64B897C-1075-42D5-B6BE-5DBAF0A43A5D}">
      <dsp:nvSpPr>
        <dsp:cNvPr id="0" name=""/>
        <dsp:cNvSpPr/>
      </dsp:nvSpPr>
      <dsp:spPr>
        <a:xfrm>
          <a:off x="1385333" y="812474"/>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Carmen Pacini</a:t>
          </a:r>
        </a:p>
      </dsp:txBody>
      <dsp:txXfrm>
        <a:off x="1385333" y="812474"/>
        <a:ext cx="1142639" cy="571319"/>
      </dsp:txXfrm>
    </dsp:sp>
    <dsp:sp modelId="{BF0CFD26-B620-4932-BB32-1F8790C080B9}">
      <dsp:nvSpPr>
        <dsp:cNvPr id="0" name=""/>
        <dsp:cNvSpPr/>
      </dsp:nvSpPr>
      <dsp:spPr>
        <a:xfrm>
          <a:off x="2558652"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Raffaella Pieri</a:t>
          </a:r>
        </a:p>
      </dsp:txBody>
      <dsp:txXfrm>
        <a:off x="2558652" y="813675"/>
        <a:ext cx="1142639" cy="571319"/>
      </dsp:txXfrm>
    </dsp:sp>
    <dsp:sp modelId="{D6CA02A9-08FE-4358-AEDA-93F144F458EA}">
      <dsp:nvSpPr>
        <dsp:cNvPr id="0" name=""/>
        <dsp:cNvSpPr/>
      </dsp:nvSpPr>
      <dsp:spPr>
        <a:xfrm>
          <a:off x="3779963" y="813675"/>
          <a:ext cx="1142639" cy="571319"/>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it-IT" sz="1900" kern="1200"/>
            <a:t>Monica Arduini</a:t>
          </a:r>
        </a:p>
      </dsp:txBody>
      <dsp:txXfrm>
        <a:off x="3779963" y="813675"/>
        <a:ext cx="1142639" cy="5713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47E4B-DCAB-4154-A213-D77429687FAB}">
      <dsp:nvSpPr>
        <dsp:cNvPr id="0" name=""/>
        <dsp:cNvSpPr/>
      </dsp:nvSpPr>
      <dsp:spPr>
        <a:xfrm>
          <a:off x="2686050" y="724990"/>
          <a:ext cx="1753605" cy="304344"/>
        </a:xfrm>
        <a:custGeom>
          <a:avLst/>
          <a:gdLst/>
          <a:ahLst/>
          <a:cxnLst/>
          <a:rect l="0" t="0" r="0" b="0"/>
          <a:pathLst>
            <a:path>
              <a:moveTo>
                <a:pt x="0" y="0"/>
              </a:moveTo>
              <a:lnTo>
                <a:pt x="0" y="152172"/>
              </a:lnTo>
              <a:lnTo>
                <a:pt x="1753605" y="152172"/>
              </a:lnTo>
              <a:lnTo>
                <a:pt x="1753605"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F2258-1FF9-4A4D-948F-D84B6A9D6066}">
      <dsp:nvSpPr>
        <dsp:cNvPr id="0" name=""/>
        <dsp:cNvSpPr/>
      </dsp:nvSpPr>
      <dsp:spPr>
        <a:xfrm>
          <a:off x="2640330" y="724990"/>
          <a:ext cx="91440" cy="304344"/>
        </a:xfrm>
        <a:custGeom>
          <a:avLst/>
          <a:gdLst/>
          <a:ahLst/>
          <a:cxnLst/>
          <a:rect l="0" t="0" r="0" b="0"/>
          <a:pathLst>
            <a:path>
              <a:moveTo>
                <a:pt x="45720" y="0"/>
              </a:moveTo>
              <a:lnTo>
                <a:pt x="4572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36CA43-FCAF-4CFA-8639-659C030AB9AF}">
      <dsp:nvSpPr>
        <dsp:cNvPr id="0" name=""/>
        <dsp:cNvSpPr/>
      </dsp:nvSpPr>
      <dsp:spPr>
        <a:xfrm>
          <a:off x="932444" y="724990"/>
          <a:ext cx="1753605" cy="304344"/>
        </a:xfrm>
        <a:custGeom>
          <a:avLst/>
          <a:gdLst/>
          <a:ahLst/>
          <a:cxnLst/>
          <a:rect l="0" t="0" r="0" b="0"/>
          <a:pathLst>
            <a:path>
              <a:moveTo>
                <a:pt x="1753605" y="0"/>
              </a:moveTo>
              <a:lnTo>
                <a:pt x="1753605" y="152172"/>
              </a:lnTo>
              <a:lnTo>
                <a:pt x="0" y="152172"/>
              </a:lnTo>
              <a:lnTo>
                <a:pt x="0" y="3043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20DE7-2129-4BA4-9F7A-701C8CAC179F}">
      <dsp:nvSpPr>
        <dsp:cNvPr id="0" name=""/>
        <dsp:cNvSpPr/>
      </dsp:nvSpPr>
      <dsp:spPr>
        <a:xfrm>
          <a:off x="942915" y="360"/>
          <a:ext cx="3486268" cy="7246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it-IT" sz="1400" b="1" kern="1200" dirty="0"/>
            <a:t>6. Polizia Locale – Sicurezza urbana e controllo del territorio (in convenzione con il Comune di Gabicce Mare fino al 31/12/2025)</a:t>
          </a:r>
          <a:endParaRPr lang="it-IT" sz="1400" kern="1200" dirty="0"/>
        </a:p>
      </dsp:txBody>
      <dsp:txXfrm>
        <a:off x="942915" y="360"/>
        <a:ext cx="3486268" cy="724630"/>
      </dsp:txXfrm>
    </dsp:sp>
    <dsp:sp modelId="{71B95180-FE6E-4A42-80C9-A4EC74D5265A}">
      <dsp:nvSpPr>
        <dsp:cNvPr id="0" name=""/>
        <dsp:cNvSpPr/>
      </dsp:nvSpPr>
      <dsp:spPr>
        <a:xfrm>
          <a:off x="20781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Stefania Giuliani (Comandante)</a:t>
          </a:r>
        </a:p>
      </dsp:txBody>
      <dsp:txXfrm>
        <a:off x="207814" y="1029335"/>
        <a:ext cx="1449260" cy="724630"/>
      </dsp:txXfrm>
    </dsp:sp>
    <dsp:sp modelId="{6D36031A-2A24-4BF4-AB81-25B5675A0F21}">
      <dsp:nvSpPr>
        <dsp:cNvPr id="0" name=""/>
        <dsp:cNvSpPr/>
      </dsp:nvSpPr>
      <dsp:spPr>
        <a:xfrm>
          <a:off x="1961419"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Federica Guerra</a:t>
          </a:r>
        </a:p>
      </dsp:txBody>
      <dsp:txXfrm>
        <a:off x="1961419" y="1029335"/>
        <a:ext cx="1449260" cy="724630"/>
      </dsp:txXfrm>
    </dsp:sp>
    <dsp:sp modelId="{D697AC09-151E-4CF2-B078-B64D65D742D4}">
      <dsp:nvSpPr>
        <dsp:cNvPr id="0" name=""/>
        <dsp:cNvSpPr/>
      </dsp:nvSpPr>
      <dsp:spPr>
        <a:xfrm>
          <a:off x="3715024" y="1029335"/>
          <a:ext cx="1449260" cy="72463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it-IT" sz="1700" kern="1200"/>
            <a:t>Manuela Vallero</a:t>
          </a:r>
        </a:p>
      </dsp:txBody>
      <dsp:txXfrm>
        <a:off x="3715024" y="1029335"/>
        <a:ext cx="1449260" cy="7246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26CDA-F58A-4284-9C6C-E6794E1F8E07}">
      <dsp:nvSpPr>
        <dsp:cNvPr id="0" name=""/>
        <dsp:cNvSpPr/>
      </dsp:nvSpPr>
      <dsp:spPr>
        <a:xfrm>
          <a:off x="0" y="0"/>
          <a:ext cx="7077075" cy="120032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Questa esperienza ha richiesto pazienza (forse anche troppa!) e un’attenzione costante ai dettagli, aspetti che si sono rivelati essenziali per svolgere il lavoro nel migliore dei modi. Il lavoro di squadra con Clementi ha reso l’esperienza ancora più significativa, permettendoci di supportarci a vicenda e migliorare le nostre capacità collaborative.</a:t>
          </a:r>
        </a:p>
      </dsp:txBody>
      <dsp:txXfrm>
        <a:off x="1535447" y="0"/>
        <a:ext cx="5541627" cy="1200329"/>
      </dsp:txXfrm>
    </dsp:sp>
    <dsp:sp modelId="{88068C52-2496-4D2B-9C5C-584935D197DA}">
      <dsp:nvSpPr>
        <dsp:cNvPr id="0" name=""/>
        <dsp:cNvSpPr/>
      </dsp:nvSpPr>
      <dsp:spPr>
        <a:xfrm>
          <a:off x="120032" y="120032"/>
          <a:ext cx="1415415" cy="960263"/>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t="-24000" b="-2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993" y="0"/>
          <a:ext cx="4721415"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Il mio impiego durante lo stage</a:t>
          </a:r>
        </a:p>
      </dsp:txBody>
      <dsp:txXfrm rot="10800000">
        <a:off x="1309366" y="0"/>
        <a:ext cx="4549042" cy="689491"/>
      </dsp:txXfrm>
    </dsp:sp>
    <dsp:sp modelId="{BD32E899-4FE4-441B-8D3B-28F6031B7C95}">
      <dsp:nvSpPr>
        <dsp:cNvPr id="0" name=""/>
        <dsp:cNvSpPr/>
      </dsp:nvSpPr>
      <dsp:spPr>
        <a:xfrm>
          <a:off x="904341"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747DB-09D1-4E85-8684-C8B7F687C19E}">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Partendo da zero, senza alcuna conoscenza del funzionamento del Comune di Gradara, questa esperienza è stata per me una vera e propria scoperta. Abitando a Fanano, non avevo mai avuto modo di approfondire la struttura e le dinamiche di questo ente, ma grazie allo stage ho potuto imparare come opera l’amministrazione pubblica e quali sono i servizi offerti ai cittadini.</a:t>
          </a:r>
        </a:p>
      </dsp:txBody>
      <dsp:txXfrm>
        <a:off x="1618547" y="0"/>
        <a:ext cx="5458527" cy="2031325"/>
      </dsp:txXfrm>
    </dsp:sp>
    <dsp:sp modelId="{75D9B2C1-118C-45CB-A65A-54B279B5D43C}">
      <dsp:nvSpPr>
        <dsp:cNvPr id="0" name=""/>
        <dsp:cNvSpPr/>
      </dsp:nvSpPr>
      <dsp:spPr>
        <a:xfrm>
          <a:off x="203132" y="203132"/>
          <a:ext cx="1415415" cy="16250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ABE91-B993-4F66-BE5E-2DE45B7B9BC3}">
      <dsp:nvSpPr>
        <dsp:cNvPr id="0" name=""/>
        <dsp:cNvSpPr/>
      </dsp:nvSpPr>
      <dsp:spPr>
        <a:xfrm>
          <a:off x="0" y="0"/>
          <a:ext cx="7077075" cy="20313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kern="1200" dirty="0"/>
            <a:t>Durante il mio periodo di stage, mi sono dedicato con entusiasmo e serietà alle attività assegnate, cercando di apprendere il più possibile e contribuire in modo concreto. Ho collaborato con diverse persone, tra cui il mio compagno di classe Clementi, affrontando sfide quotidiane che ci hanno aiutato a sviluppare nuove competenze e una maggiore autonomia.</a:t>
          </a:r>
        </a:p>
      </dsp:txBody>
      <dsp:txXfrm>
        <a:off x="1618547" y="0"/>
        <a:ext cx="5458527" cy="2031325"/>
      </dsp:txXfrm>
    </dsp:sp>
    <dsp:sp modelId="{3EDE4E70-4D72-4156-ABF5-931BF927447B}">
      <dsp:nvSpPr>
        <dsp:cNvPr id="0" name=""/>
        <dsp:cNvSpPr/>
      </dsp:nvSpPr>
      <dsp:spPr>
        <a:xfrm>
          <a:off x="203132" y="203132"/>
          <a:ext cx="1415415" cy="1625060"/>
        </a:xfrm>
        <a:prstGeom prst="roundRect">
          <a:avLst>
            <a:gd name="adj" fmla="val 10000"/>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9583F-DCDD-4AEA-8675-A9C0D06DA1D5}">
      <dsp:nvSpPr>
        <dsp:cNvPr id="0" name=""/>
        <dsp:cNvSpPr/>
      </dsp:nvSpPr>
      <dsp:spPr>
        <a:xfrm>
          <a:off x="0" y="0"/>
          <a:ext cx="6095999" cy="17543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Introduzione: </a:t>
          </a:r>
          <a:r>
            <a:rPr lang="it-IT" sz="1400" kern="1200" dirty="0"/>
            <a:t>Dal 4 aprile al 7 maggio 2025 ho partecipato a un’esperienza di stage organizzata dall’Istituto di Istruzione Superiore G. Gobetti – Alcide De Gasperi di Morciano di Romagna, ospitata presso il Comune di Gradara. Questo percorso formativo è stato un’opportunità per conoscere da vicino il mondo del lavoro e applicare le competenze acquisite.</a:t>
          </a:r>
        </a:p>
      </dsp:txBody>
      <dsp:txXfrm>
        <a:off x="1394632" y="0"/>
        <a:ext cx="4701366" cy="1754326"/>
      </dsp:txXfrm>
    </dsp:sp>
    <dsp:sp modelId="{DFD86C76-0244-4334-B40E-3FA69B929551}">
      <dsp:nvSpPr>
        <dsp:cNvPr id="0" name=""/>
        <dsp:cNvSpPr/>
      </dsp:nvSpPr>
      <dsp:spPr>
        <a:xfrm>
          <a:off x="175432" y="175432"/>
          <a:ext cx="1219199" cy="1403460"/>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53000" r="-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CE6D-9FCA-4580-B7E3-0796A35F1EF2}">
      <dsp:nvSpPr>
        <dsp:cNvPr id="0" name=""/>
        <dsp:cNvSpPr/>
      </dsp:nvSpPr>
      <dsp:spPr>
        <a:xfrm>
          <a:off x="1298415" y="4458"/>
          <a:ext cx="3126028" cy="23101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FF324D90-F846-4CE0-84A1-CDCA34C8A3EB}">
      <dsp:nvSpPr>
        <dsp:cNvPr id="0" name=""/>
        <dsp:cNvSpPr/>
      </dsp:nvSpPr>
      <dsp:spPr>
        <a:xfrm>
          <a:off x="1930271" y="1895713"/>
          <a:ext cx="2693705" cy="647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Sfida costante con le eventuali problematiche</a:t>
          </a:r>
        </a:p>
      </dsp:txBody>
      <dsp:txXfrm>
        <a:off x="1930271" y="1895713"/>
        <a:ext cx="2693705" cy="647342"/>
      </dsp:txXfrm>
    </dsp:sp>
    <dsp:sp modelId="{6966E117-7541-4AEA-AAB4-14FBC5D92EC9}">
      <dsp:nvSpPr>
        <dsp:cNvPr id="0" name=""/>
        <dsp:cNvSpPr/>
      </dsp:nvSpPr>
      <dsp:spPr>
        <a:xfrm>
          <a:off x="1298415" y="2875611"/>
          <a:ext cx="3126028" cy="231012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9D0ECCFF-9AB6-455F-9132-58779D48D8E1}">
      <dsp:nvSpPr>
        <dsp:cNvPr id="0" name=""/>
        <dsp:cNvSpPr/>
      </dsp:nvSpPr>
      <dsp:spPr>
        <a:xfrm>
          <a:off x="1930271" y="4766866"/>
          <a:ext cx="2693705" cy="6473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Precisione ed accuratezza alle mansioni assegnate</a:t>
          </a:r>
        </a:p>
      </dsp:txBody>
      <dsp:txXfrm>
        <a:off x="1930271" y="4766866"/>
        <a:ext cx="2693705" cy="64734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993" y="0"/>
          <a:ext cx="4721415"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Il mio impiego durante lo stage</a:t>
          </a:r>
        </a:p>
      </dsp:txBody>
      <dsp:txXfrm rot="10800000">
        <a:off x="1309366" y="0"/>
        <a:ext cx="4549042" cy="689491"/>
      </dsp:txXfrm>
    </dsp:sp>
    <dsp:sp modelId="{BD32E899-4FE4-441B-8D3B-28F6031B7C95}">
      <dsp:nvSpPr>
        <dsp:cNvPr id="0" name=""/>
        <dsp:cNvSpPr/>
      </dsp:nvSpPr>
      <dsp:spPr>
        <a:xfrm>
          <a:off x="904341"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8DBFF-E1B2-4782-95DD-E666AD2897EB}">
      <dsp:nvSpPr>
        <dsp:cNvPr id="0" name=""/>
        <dsp:cNvSpPr/>
      </dsp:nvSpPr>
      <dsp:spPr>
        <a:xfrm>
          <a:off x="0" y="0"/>
          <a:ext cx="620890" cy="620890"/>
        </a:xfrm>
        <a:prstGeom prst="pie">
          <a:avLst>
            <a:gd name="adj1" fmla="val 54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DE23595-F6F2-4AC7-846D-A90CF328696F}">
      <dsp:nvSpPr>
        <dsp:cNvPr id="0" name=""/>
        <dsp:cNvSpPr/>
      </dsp:nvSpPr>
      <dsp:spPr>
        <a:xfrm>
          <a:off x="310444" y="0"/>
          <a:ext cx="6452304" cy="62089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t-IT" sz="1400" b="0" i="0" kern="1200" baseline="0" dirty="0"/>
            <a:t>Dal 7 al 30 aprile 2025, ho svolto diverse attività amministrative, tecniche e organizzative, contribuendo attivamente alla gestione documentale, al supporto digitale e alla collaborazione tra uffici.</a:t>
          </a:r>
          <a:endParaRPr lang="it-IT" sz="1400" kern="1200" dirty="0"/>
        </a:p>
      </dsp:txBody>
      <dsp:txXfrm>
        <a:off x="310444" y="0"/>
        <a:ext cx="6452304" cy="62089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08843-53CE-49C2-8CD5-EAFEEE38A309}">
      <dsp:nvSpPr>
        <dsp:cNvPr id="0" name=""/>
        <dsp:cNvSpPr/>
      </dsp:nvSpPr>
      <dsp:spPr>
        <a:xfrm>
          <a:off x="2486" y="0"/>
          <a:ext cx="3867849" cy="45243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Gestione documentale e archivistica:</a:t>
          </a:r>
        </a:p>
        <a:p>
          <a:pPr marL="0" lvl="0" indent="0" algn="ctr" defTabSz="622300">
            <a:lnSpc>
              <a:spcPct val="90000"/>
            </a:lnSpc>
            <a:spcBef>
              <a:spcPct val="0"/>
            </a:spcBef>
            <a:spcAft>
              <a:spcPct val="35000"/>
            </a:spcAft>
            <a:buNone/>
          </a:pPr>
          <a:r>
            <a:rPr lang="it-IT" sz="1400" b="0" i="0" kern="1200" baseline="0" dirty="0"/>
            <a:t>Ho riordinato e classificato documenti comunali, organizzandoli per ufficio e alfabeticamente, migliorando la ricerca e la gestione degli archivi. Ho collaborato alla sistemazione dell’archivio generale, categorizzando raccoglitori per anno e servizio e gestendo materiali storici, inclusi documenti antichi in pergamena.</a:t>
          </a:r>
          <a:endParaRPr lang="it-IT" sz="1400" kern="1200" dirty="0"/>
        </a:p>
      </dsp:txBody>
      <dsp:txXfrm>
        <a:off x="2486" y="1809726"/>
        <a:ext cx="3867849" cy="1809726"/>
      </dsp:txXfrm>
    </dsp:sp>
    <dsp:sp modelId="{C8C88E83-C27B-4A8F-9E7D-C106FB688A24}">
      <dsp:nvSpPr>
        <dsp:cNvPr id="0" name=""/>
        <dsp:cNvSpPr/>
      </dsp:nvSpPr>
      <dsp:spPr>
        <a:xfrm>
          <a:off x="1183112" y="271458"/>
          <a:ext cx="1506596" cy="15065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dsp:spPr>
      <dsp:style>
        <a:lnRef idx="0">
          <a:scrgbClr r="0" g="0" b="0"/>
        </a:lnRef>
        <a:fillRef idx="1">
          <a:scrgbClr r="0" g="0" b="0"/>
        </a:fillRef>
        <a:effectRef idx="2">
          <a:scrgbClr r="0" g="0" b="0"/>
        </a:effectRef>
        <a:fontRef idx="minor"/>
      </dsp:style>
    </dsp:sp>
    <dsp:sp modelId="{20C1FD7E-9AEB-40EF-AA76-1029E313461C}">
      <dsp:nvSpPr>
        <dsp:cNvPr id="0" name=""/>
        <dsp:cNvSpPr/>
      </dsp:nvSpPr>
      <dsp:spPr>
        <a:xfrm>
          <a:off x="3986371" y="0"/>
          <a:ext cx="3867849" cy="45243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Supporto tecnico e digitale:</a:t>
          </a:r>
        </a:p>
        <a:p>
          <a:pPr marL="0" lvl="0" indent="0" algn="ctr" defTabSz="622300">
            <a:lnSpc>
              <a:spcPct val="90000"/>
            </a:lnSpc>
            <a:spcBef>
              <a:spcPct val="0"/>
            </a:spcBef>
            <a:spcAft>
              <a:spcPct val="35000"/>
            </a:spcAft>
            <a:buNone/>
          </a:pPr>
          <a:r>
            <a:rPr lang="it-IT" sz="1400" b="0" i="0" kern="1200" baseline="0" dirty="0"/>
            <a:t>Ho fornito assistenza su software come Word e Desktop Telematico, risolvendo problemi di compatibilità e gestione file. Ho analizzato la rete interna del comune per comprendere il funzionamento della stampante multifunzione e migliorare l’organizzazione dei dispositivi.</a:t>
          </a:r>
          <a:endParaRPr lang="it-IT" sz="1400" kern="1200" dirty="0"/>
        </a:p>
      </dsp:txBody>
      <dsp:txXfrm>
        <a:off x="3986371" y="1809726"/>
        <a:ext cx="3867849" cy="1809726"/>
      </dsp:txXfrm>
    </dsp:sp>
    <dsp:sp modelId="{F4D6A1E1-DC3D-470A-AD29-F0C29EC50954}">
      <dsp:nvSpPr>
        <dsp:cNvPr id="0" name=""/>
        <dsp:cNvSpPr/>
      </dsp:nvSpPr>
      <dsp:spPr>
        <a:xfrm>
          <a:off x="5166997" y="271458"/>
          <a:ext cx="1506596" cy="150659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 modelId="{A6035808-9FF6-4DC7-A42A-B51F792AD2CA}">
      <dsp:nvSpPr>
        <dsp:cNvPr id="0" name=""/>
        <dsp:cNvSpPr/>
      </dsp:nvSpPr>
      <dsp:spPr>
        <a:xfrm>
          <a:off x="7970256" y="0"/>
          <a:ext cx="3867849" cy="45243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Elaborazione di materiali formativi:</a:t>
          </a:r>
        </a:p>
        <a:p>
          <a:pPr marL="0" lvl="0" indent="0" algn="ctr" defTabSz="622300">
            <a:lnSpc>
              <a:spcPct val="90000"/>
            </a:lnSpc>
            <a:spcBef>
              <a:spcPct val="0"/>
            </a:spcBef>
            <a:spcAft>
              <a:spcPct val="35000"/>
            </a:spcAft>
            <a:buNone/>
          </a:pPr>
          <a:r>
            <a:rPr lang="it-IT" sz="1400" b="0" i="0" kern="1200" baseline="0" dirty="0"/>
            <a:t>Ho creato presentazioni PowerPoint per la formazione interna, sintetizzando normative come il 36/2023, la legge 104/92 e il </a:t>
          </a:r>
          <a:r>
            <a:rPr lang="it-IT" sz="1400" b="0" i="0" kern="1200" baseline="0" dirty="0" err="1"/>
            <a:t>DLgs</a:t>
          </a:r>
          <a:r>
            <a:rPr lang="it-IT" sz="1400" b="0" i="0" kern="1200" baseline="0" dirty="0"/>
            <a:t> 62 sulla disabilità. Per ottimizzare la leggibilità e la comprensione, ho utilizzato strumenti digitali avanzati per suddividere testi lunghi e generarne riassunti chiari ed efficaci.</a:t>
          </a:r>
          <a:endParaRPr lang="it-IT" sz="1400" kern="1200" dirty="0"/>
        </a:p>
      </dsp:txBody>
      <dsp:txXfrm>
        <a:off x="7970256" y="1809726"/>
        <a:ext cx="3867849" cy="1809726"/>
      </dsp:txXfrm>
    </dsp:sp>
    <dsp:sp modelId="{B21BA047-6FE7-45A4-A597-8E5B199D3A92}">
      <dsp:nvSpPr>
        <dsp:cNvPr id="0" name=""/>
        <dsp:cNvSpPr/>
      </dsp:nvSpPr>
      <dsp:spPr>
        <a:xfrm>
          <a:off x="9150882" y="271458"/>
          <a:ext cx="1506596" cy="15065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dsp:spPr>
      <dsp:style>
        <a:lnRef idx="0">
          <a:scrgbClr r="0" g="0" b="0"/>
        </a:lnRef>
        <a:fillRef idx="1">
          <a:scrgbClr r="0" g="0" b="0"/>
        </a:fillRef>
        <a:effectRef idx="2">
          <a:scrgbClr r="0" g="0" b="0"/>
        </a:effectRef>
        <a:fontRef idx="minor"/>
      </dsp:style>
    </dsp:sp>
    <dsp:sp modelId="{6CF9A6C1-C544-4DD2-9859-BE1328549698}">
      <dsp:nvSpPr>
        <dsp:cNvPr id="0" name=""/>
        <dsp:cNvSpPr/>
      </dsp:nvSpPr>
      <dsp:spPr>
        <a:xfrm>
          <a:off x="473623" y="3619452"/>
          <a:ext cx="10893344" cy="678647"/>
        </a:xfrm>
        <a:prstGeom prst="leftRight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993" y="0"/>
          <a:ext cx="4721415" cy="689491"/>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Il mio impiego durante lo stage</a:t>
          </a:r>
        </a:p>
      </dsp:txBody>
      <dsp:txXfrm rot="10800000">
        <a:off x="1309366" y="0"/>
        <a:ext cx="4549042" cy="689491"/>
      </dsp:txXfrm>
    </dsp:sp>
    <dsp:sp modelId="{BD32E899-4FE4-441B-8D3B-28F6031B7C95}">
      <dsp:nvSpPr>
        <dsp:cNvPr id="0" name=""/>
        <dsp:cNvSpPr/>
      </dsp:nvSpPr>
      <dsp:spPr>
        <a:xfrm>
          <a:off x="904341" y="0"/>
          <a:ext cx="689491" cy="68949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7F868-F583-415C-A450-1E1C6B8D46EE}">
      <dsp:nvSpPr>
        <dsp:cNvPr id="0" name=""/>
        <dsp:cNvSpPr/>
      </dsp:nvSpPr>
      <dsp:spPr>
        <a:xfrm>
          <a:off x="1253" y="0"/>
          <a:ext cx="2715239" cy="53865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Collaborazione e </a:t>
          </a:r>
          <a:r>
            <a:rPr lang="it-IT" sz="1400" b="1" i="0" kern="1200" baseline="0" dirty="0" err="1"/>
            <a:t>problem</a:t>
          </a:r>
          <a:r>
            <a:rPr lang="it-IT" sz="1400" b="1" i="0" kern="1200" baseline="0" dirty="0"/>
            <a:t> solving:</a:t>
          </a:r>
          <a:r>
            <a:rPr lang="it-IT" sz="1400" b="0" i="0" kern="1200" baseline="0" dirty="0"/>
            <a:t> </a:t>
          </a:r>
        </a:p>
        <a:p>
          <a:pPr marL="0" lvl="0" indent="0" algn="ctr" defTabSz="622300">
            <a:lnSpc>
              <a:spcPct val="90000"/>
            </a:lnSpc>
            <a:spcBef>
              <a:spcPct val="0"/>
            </a:spcBef>
            <a:spcAft>
              <a:spcPct val="35000"/>
            </a:spcAft>
            <a:buNone/>
          </a:pPr>
          <a:r>
            <a:rPr lang="it-IT" sz="1400" b="0" i="0" kern="1200" baseline="0" dirty="0"/>
            <a:t>Ho lavorato in team con il mio compagno di classe e i dipendenti comunali, ottimizzando tempi e risorse. Ho gestito imprevisti con flessibilità e autonomia, sviluppando strategie organizzative per affrontare incarichi complessi con efficienza.</a:t>
          </a:r>
          <a:endParaRPr lang="it-IT" sz="1400" kern="1200" dirty="0"/>
        </a:p>
      </dsp:txBody>
      <dsp:txXfrm>
        <a:off x="1253" y="2154612"/>
        <a:ext cx="2715239" cy="2154612"/>
      </dsp:txXfrm>
    </dsp:sp>
    <dsp:sp modelId="{0138927C-B3A6-4B9D-9074-5C999A74BF20}">
      <dsp:nvSpPr>
        <dsp:cNvPr id="0" name=""/>
        <dsp:cNvSpPr/>
      </dsp:nvSpPr>
      <dsp:spPr>
        <a:xfrm>
          <a:off x="462016" y="323191"/>
          <a:ext cx="1793714" cy="179371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a:ln>
          <a:noFill/>
        </a:ln>
        <a:effectLst/>
      </dsp:spPr>
      <dsp:style>
        <a:lnRef idx="0">
          <a:scrgbClr r="0" g="0" b="0"/>
        </a:lnRef>
        <a:fillRef idx="1">
          <a:scrgbClr r="0" g="0" b="0"/>
        </a:fillRef>
        <a:effectRef idx="2">
          <a:scrgbClr r="0" g="0" b="0"/>
        </a:effectRef>
        <a:fontRef idx="minor"/>
      </dsp:style>
    </dsp:sp>
    <dsp:sp modelId="{AAF9D9CC-A41B-4A32-B6B1-03E8D6185593}">
      <dsp:nvSpPr>
        <dsp:cNvPr id="0" name=""/>
        <dsp:cNvSpPr/>
      </dsp:nvSpPr>
      <dsp:spPr>
        <a:xfrm>
          <a:off x="2795728" y="0"/>
          <a:ext cx="2641180" cy="53865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Supporto agli uffici comunali:</a:t>
          </a:r>
        </a:p>
        <a:p>
          <a:pPr marL="0" lvl="0" indent="0" algn="ctr" defTabSz="622300">
            <a:lnSpc>
              <a:spcPct val="90000"/>
            </a:lnSpc>
            <a:spcBef>
              <a:spcPct val="0"/>
            </a:spcBef>
            <a:spcAft>
              <a:spcPct val="35000"/>
            </a:spcAft>
            <a:buNone/>
          </a:pPr>
          <a:r>
            <a:rPr lang="it-IT" sz="1400" b="0" i="0" kern="1200" baseline="0" dirty="0"/>
            <a:t>Ho realizzato bigliettini da visita, revisionato documenti anagrafici, assistito la ragioneria nella gestione di tabelle contabili e contribuito alla produzione di materiali per la polizia municipale.</a:t>
          </a:r>
          <a:endParaRPr lang="it-IT" sz="1400" kern="1200" dirty="0"/>
        </a:p>
      </dsp:txBody>
      <dsp:txXfrm>
        <a:off x="2795728" y="2154612"/>
        <a:ext cx="2641180" cy="2154612"/>
      </dsp:txXfrm>
    </dsp:sp>
    <dsp:sp modelId="{A5A5E3E2-93DF-477C-A94C-32C457A8BDDE}">
      <dsp:nvSpPr>
        <dsp:cNvPr id="0" name=""/>
        <dsp:cNvSpPr/>
      </dsp:nvSpPr>
      <dsp:spPr>
        <a:xfrm>
          <a:off x="3219461" y="323191"/>
          <a:ext cx="1793714" cy="179371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a:noFill/>
        </a:ln>
        <a:effectLst/>
      </dsp:spPr>
      <dsp:style>
        <a:lnRef idx="0">
          <a:scrgbClr r="0" g="0" b="0"/>
        </a:lnRef>
        <a:fillRef idx="1">
          <a:scrgbClr r="0" g="0" b="0"/>
        </a:fillRef>
        <a:effectRef idx="2">
          <a:scrgbClr r="0" g="0" b="0"/>
        </a:effectRef>
        <a:fontRef idx="minor"/>
      </dsp:style>
    </dsp:sp>
    <dsp:sp modelId="{7EFB3A6E-602D-4E07-BC57-DB837CE70955}">
      <dsp:nvSpPr>
        <dsp:cNvPr id="0" name=""/>
        <dsp:cNvSpPr/>
      </dsp:nvSpPr>
      <dsp:spPr>
        <a:xfrm>
          <a:off x="5516145" y="0"/>
          <a:ext cx="2641180" cy="53865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0" kern="1200" baseline="0" dirty="0"/>
            <a:t>Conclusione e riconoscimenti:</a:t>
          </a:r>
        </a:p>
        <a:p>
          <a:pPr marL="0" lvl="0" indent="0" algn="ctr" defTabSz="622300">
            <a:lnSpc>
              <a:spcPct val="90000"/>
            </a:lnSpc>
            <a:spcBef>
              <a:spcPct val="0"/>
            </a:spcBef>
            <a:spcAft>
              <a:spcPct val="35000"/>
            </a:spcAft>
            <a:buNone/>
          </a:pPr>
          <a:r>
            <a:rPr lang="it-IT" sz="1400" b="0" i="0" kern="1200" baseline="0" dirty="0"/>
            <a:t>Lo stage si è chiuso con la stampa dei PowerPoint finali e un momento di ringraziamenti da parte dei colleghi, che hanno apprezzato il mio impegno e il contributo offerto.</a:t>
          </a:r>
          <a:endParaRPr lang="it-IT" sz="1400" kern="1200" dirty="0"/>
        </a:p>
      </dsp:txBody>
      <dsp:txXfrm>
        <a:off x="5516145" y="2154612"/>
        <a:ext cx="2641180" cy="2154612"/>
      </dsp:txXfrm>
    </dsp:sp>
    <dsp:sp modelId="{6A1C3F30-5707-42B7-AF81-9511B4EF73F0}">
      <dsp:nvSpPr>
        <dsp:cNvPr id="0" name=""/>
        <dsp:cNvSpPr/>
      </dsp:nvSpPr>
      <dsp:spPr>
        <a:xfrm>
          <a:off x="5939878" y="323191"/>
          <a:ext cx="1793714" cy="179371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934CA035-6BE0-4BCC-9597-0025928EF519}">
      <dsp:nvSpPr>
        <dsp:cNvPr id="0" name=""/>
        <dsp:cNvSpPr/>
      </dsp:nvSpPr>
      <dsp:spPr>
        <a:xfrm>
          <a:off x="326343" y="4309224"/>
          <a:ext cx="7505893" cy="807979"/>
        </a:xfrm>
        <a:prstGeom prst="leftRight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FDC06-699A-4217-909D-22EFFB1FF26A}">
      <dsp:nvSpPr>
        <dsp:cNvPr id="0" name=""/>
        <dsp:cNvSpPr/>
      </dsp:nvSpPr>
      <dsp:spPr>
        <a:xfrm>
          <a:off x="296764" y="2805"/>
          <a:ext cx="3127938" cy="231153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a:noFill/>
        </a:ln>
        <a:effectLst/>
      </dsp:spPr>
      <dsp:style>
        <a:lnRef idx="0">
          <a:scrgbClr r="0" g="0" b="0"/>
        </a:lnRef>
        <a:fillRef idx="1">
          <a:scrgbClr r="0" g="0" b="0"/>
        </a:fillRef>
        <a:effectRef idx="0">
          <a:scrgbClr r="0" g="0" b="0"/>
        </a:effectRef>
        <a:fontRef idx="minor"/>
      </dsp:style>
    </dsp:sp>
    <dsp:sp modelId="{9C2B5A66-D184-48BC-AE6C-931AF0A772A0}">
      <dsp:nvSpPr>
        <dsp:cNvPr id="0" name=""/>
        <dsp:cNvSpPr/>
      </dsp:nvSpPr>
      <dsp:spPr>
        <a:xfrm>
          <a:off x="929007" y="1895215"/>
          <a:ext cx="2695351" cy="647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Ottimizzazione e gestione del tempo di lavoro</a:t>
          </a:r>
        </a:p>
      </dsp:txBody>
      <dsp:txXfrm>
        <a:off x="929007" y="1895215"/>
        <a:ext cx="2695351" cy="647737"/>
      </dsp:txXfrm>
    </dsp:sp>
    <dsp:sp modelId="{E83C80AE-34DF-4AFF-863F-6EE078E1B3E2}">
      <dsp:nvSpPr>
        <dsp:cNvPr id="0" name=""/>
        <dsp:cNvSpPr/>
      </dsp:nvSpPr>
      <dsp:spPr>
        <a:xfrm>
          <a:off x="296764" y="2875713"/>
          <a:ext cx="3127938" cy="231153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a:noFill/>
        </a:ln>
        <a:effectLst/>
      </dsp:spPr>
      <dsp:style>
        <a:lnRef idx="0">
          <a:scrgbClr r="0" g="0" b="0"/>
        </a:lnRef>
        <a:fillRef idx="1">
          <a:scrgbClr r="0" g="0" b="0"/>
        </a:fillRef>
        <a:effectRef idx="0">
          <a:scrgbClr r="0" g="0" b="0"/>
        </a:effectRef>
        <a:fontRef idx="minor"/>
      </dsp:style>
    </dsp:sp>
    <dsp:sp modelId="{F02F7662-2128-47BE-B1C6-3181DAB48DE3}">
      <dsp:nvSpPr>
        <dsp:cNvPr id="0" name=""/>
        <dsp:cNvSpPr/>
      </dsp:nvSpPr>
      <dsp:spPr>
        <a:xfrm>
          <a:off x="929007" y="4768123"/>
          <a:ext cx="2695351" cy="6477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5000"/>
            </a:spcAft>
            <a:buNone/>
          </a:pPr>
          <a:r>
            <a:rPr lang="it-IT" sz="1900" kern="1200" dirty="0"/>
            <a:t>Collaborazione costante</a:t>
          </a:r>
        </a:p>
      </dsp:txBody>
      <dsp:txXfrm>
        <a:off x="929007" y="4768123"/>
        <a:ext cx="2695351" cy="64773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3E3C6-FA3A-482A-A282-FFD325D41C27}">
      <dsp:nvSpPr>
        <dsp:cNvPr id="0" name=""/>
        <dsp:cNvSpPr/>
      </dsp:nvSpPr>
      <dsp:spPr>
        <a:xfrm>
          <a:off x="0" y="442386"/>
          <a:ext cx="5162550" cy="58509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rtl="0">
            <a:lnSpc>
              <a:spcPct val="90000"/>
            </a:lnSpc>
            <a:spcBef>
              <a:spcPct val="0"/>
            </a:spcBef>
            <a:spcAft>
              <a:spcPct val="35000"/>
            </a:spcAft>
            <a:buNone/>
          </a:pPr>
          <a:r>
            <a:rPr lang="it-IT" sz="1500" b="1" kern="1200"/>
            <a:t>Ringraziamenti: </a:t>
          </a:r>
          <a:r>
            <a:rPr lang="it-IT" sz="1500" kern="1200"/>
            <a:t>Un grazie speciale a tutte le persone che hanno contribuito a rendere questa esperienza formativa significativa:</a:t>
          </a:r>
        </a:p>
      </dsp:txBody>
      <dsp:txXfrm>
        <a:off x="0" y="442386"/>
        <a:ext cx="5162550" cy="585095"/>
      </dsp:txXfrm>
    </dsp:sp>
    <dsp:sp modelId="{2D595E64-EE17-4BC7-BE17-405A25AFED84}">
      <dsp:nvSpPr>
        <dsp:cNvPr id="0" name=""/>
        <dsp:cNvSpPr/>
      </dsp:nvSpPr>
      <dsp:spPr>
        <a:xfrm>
          <a:off x="0" y="1027482"/>
          <a:ext cx="5162550" cy="222345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it-IT" sz="1500" b="1" kern="1200"/>
            <a:t>Carmen Pacini</a:t>
          </a:r>
          <a:r>
            <a:rPr lang="it-IT" sz="1500" kern="1200"/>
            <a:t>, per il supporto, la guida e le attività assegnate.</a:t>
          </a:r>
        </a:p>
        <a:p>
          <a:pPr marL="114300" lvl="1" indent="-114300" algn="l" defTabSz="666750" rtl="0">
            <a:lnSpc>
              <a:spcPct val="90000"/>
            </a:lnSpc>
            <a:spcBef>
              <a:spcPct val="0"/>
            </a:spcBef>
            <a:spcAft>
              <a:spcPct val="15000"/>
            </a:spcAft>
            <a:buChar char="•"/>
          </a:pPr>
          <a:r>
            <a:rPr lang="it-IT" sz="1500" b="1" kern="1200"/>
            <a:t>I colleghi dell'ufficio</a:t>
          </a:r>
          <a:r>
            <a:rPr lang="it-IT" sz="1500" kern="1200"/>
            <a:t>, per la collaborazione, la pazienza e gli insegnamenti condivisi.</a:t>
          </a:r>
        </a:p>
        <a:p>
          <a:pPr marL="114300" lvl="1" indent="-114300" algn="l" defTabSz="666750" rtl="0">
            <a:lnSpc>
              <a:spcPct val="90000"/>
            </a:lnSpc>
            <a:spcBef>
              <a:spcPct val="0"/>
            </a:spcBef>
            <a:spcAft>
              <a:spcPct val="15000"/>
            </a:spcAft>
            <a:buChar char="•"/>
          </a:pPr>
          <a:r>
            <a:rPr lang="it-IT" sz="1500" b="1" kern="1200"/>
            <a:t>Il Comune di Gradara</a:t>
          </a:r>
          <a:r>
            <a:rPr lang="it-IT" sz="1500" kern="1200"/>
            <a:t>, per aver offerto un'opportunità di apprendimento concreta e stimolante.</a:t>
          </a:r>
        </a:p>
        <a:p>
          <a:pPr marL="114300" lvl="1" indent="-114300" algn="l" defTabSz="666750" rtl="0">
            <a:lnSpc>
              <a:spcPct val="90000"/>
            </a:lnSpc>
            <a:spcBef>
              <a:spcPct val="0"/>
            </a:spcBef>
            <a:spcAft>
              <a:spcPct val="15000"/>
            </a:spcAft>
            <a:buChar char="•"/>
          </a:pPr>
          <a:r>
            <a:rPr lang="it-IT" sz="1500" b="1" kern="1200"/>
            <a:t>Marangoni Michele</a:t>
          </a:r>
          <a:r>
            <a:rPr lang="it-IT" sz="1500" kern="1200"/>
            <a:t>, il professore che ha organizzato lo stage, permettendo di vivere questa esperienza formativa.</a:t>
          </a:r>
        </a:p>
        <a:p>
          <a:pPr marL="114300" lvl="1" indent="-114300" algn="l" defTabSz="666750" rtl="0">
            <a:lnSpc>
              <a:spcPct val="90000"/>
            </a:lnSpc>
            <a:spcBef>
              <a:spcPct val="0"/>
            </a:spcBef>
            <a:spcAft>
              <a:spcPct val="15000"/>
            </a:spcAft>
            <a:buChar char="•"/>
          </a:pPr>
          <a:r>
            <a:rPr lang="it-IT" sz="1500" b="1" kern="1200" dirty="0"/>
            <a:t>Tutti coloro con cui ho interagito</a:t>
          </a:r>
          <a:r>
            <a:rPr lang="it-IT" sz="1500" kern="1200" dirty="0"/>
            <a:t>, per la disponibilità e l’accoglienza.</a:t>
          </a:r>
        </a:p>
      </dsp:txBody>
      <dsp:txXfrm>
        <a:off x="0" y="1027482"/>
        <a:ext cx="5162550" cy="22234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04AF0-53DF-4744-97FE-36A52AAA7964}">
      <dsp:nvSpPr>
        <dsp:cNvPr id="0" name=""/>
        <dsp:cNvSpPr/>
      </dsp:nvSpPr>
      <dsp:spPr>
        <a:xfrm>
          <a:off x="0" y="0"/>
          <a:ext cx="485090" cy="485090"/>
        </a:xfrm>
        <a:prstGeom prst="pie">
          <a:avLst>
            <a:gd name="adj1" fmla="val 54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708E1-43E2-4557-8EA4-4BE3601CE62C}">
      <dsp:nvSpPr>
        <dsp:cNvPr id="0" name=""/>
        <dsp:cNvSpPr/>
      </dsp:nvSpPr>
      <dsp:spPr>
        <a:xfrm>
          <a:off x="242545" y="0"/>
          <a:ext cx="9072906" cy="48509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it-IT" sz="2400" kern="1200" dirty="0"/>
            <a:t>Grazie per l'attenzione. È stata un'esperienza formativa e stimolante.</a:t>
          </a:r>
        </a:p>
      </dsp:txBody>
      <dsp:txXfrm>
        <a:off x="242545" y="0"/>
        <a:ext cx="9072906" cy="485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D733C-458E-4966-B26F-436443AA0DDE}">
      <dsp:nvSpPr>
        <dsp:cNvPr id="0" name=""/>
        <dsp:cNvSpPr/>
      </dsp:nvSpPr>
      <dsp:spPr>
        <a:xfrm rot="5400000">
          <a:off x="3815245" y="-1537773"/>
          <a:ext cx="660069"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it-IT" sz="1200" kern="1200" dirty="0"/>
            <a:t>Approfondire conoscenze e abilità professionali</a:t>
          </a:r>
        </a:p>
        <a:p>
          <a:pPr marL="114300" lvl="1" indent="-114300" algn="l" defTabSz="533400" rtl="0">
            <a:lnSpc>
              <a:spcPct val="90000"/>
            </a:lnSpc>
            <a:spcBef>
              <a:spcPct val="0"/>
            </a:spcBef>
            <a:spcAft>
              <a:spcPct val="15000"/>
            </a:spcAft>
            <a:buChar char="•"/>
          </a:pPr>
          <a:r>
            <a:rPr lang="it-IT" sz="1200" kern="1200" dirty="0"/>
            <a:t>Sviluppare autonomia e capacità organizzative</a:t>
          </a:r>
        </a:p>
        <a:p>
          <a:pPr marL="114300" lvl="1" indent="-114300" algn="l" defTabSz="533400" rtl="0">
            <a:lnSpc>
              <a:spcPct val="90000"/>
            </a:lnSpc>
            <a:spcBef>
              <a:spcPct val="0"/>
            </a:spcBef>
            <a:spcAft>
              <a:spcPct val="15000"/>
            </a:spcAft>
            <a:buChar char="•"/>
          </a:pPr>
          <a:r>
            <a:rPr lang="it-IT" sz="1200" kern="1200" dirty="0"/>
            <a:t>Confrontarsi con esperti del settore</a:t>
          </a:r>
        </a:p>
      </dsp:txBody>
      <dsp:txXfrm rot="-5400000">
        <a:off x="2194560" y="115134"/>
        <a:ext cx="3869218" cy="595625"/>
      </dsp:txXfrm>
    </dsp:sp>
    <dsp:sp modelId="{8718C3FB-F16F-4283-9FA3-548799B5454B}">
      <dsp:nvSpPr>
        <dsp:cNvPr id="0" name=""/>
        <dsp:cNvSpPr/>
      </dsp:nvSpPr>
      <dsp:spPr>
        <a:xfrm>
          <a:off x="0" y="403"/>
          <a:ext cx="2194560" cy="8250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it-IT" sz="1600" b="1" kern="1200" dirty="0"/>
            <a:t>Obiettivi dello stage: </a:t>
          </a:r>
          <a:endParaRPr lang="it-IT" sz="1600" kern="1200" dirty="0"/>
        </a:p>
      </dsp:txBody>
      <dsp:txXfrm>
        <a:off x="40277" y="40680"/>
        <a:ext cx="2114006" cy="7445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8D6E0-3AC6-455B-AD7D-E087427D1185}">
      <dsp:nvSpPr>
        <dsp:cNvPr id="0" name=""/>
        <dsp:cNvSpPr/>
      </dsp:nvSpPr>
      <dsp:spPr>
        <a:xfrm>
          <a:off x="0" y="0"/>
          <a:ext cx="6096000" cy="14773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it-IT" sz="1400" b="1" kern="1200" dirty="0"/>
            <a:t>Ruolo e attività: </a:t>
          </a:r>
          <a:r>
            <a:rPr lang="it-IT" sz="1400" kern="1200" dirty="0"/>
            <a:t>Durante il periodo di stage, ho collaborato con la tutor Carmen </a:t>
          </a:r>
          <a:r>
            <a:rPr lang="it-IT" sz="1400" kern="1200" dirty="0" err="1"/>
            <a:t>Pacini</a:t>
          </a:r>
          <a:r>
            <a:rPr lang="it-IT" sz="1400" kern="1200" dirty="0"/>
            <a:t> e con altri professionisti, lavorando in squadra per svolgere diverse attività. Questa interazione mi ha permesso di apprendere nuovi strumenti, confrontarmi con persone esperte e sviluppare capacità di lavoro di gruppo.</a:t>
          </a:r>
        </a:p>
      </dsp:txBody>
      <dsp:txXfrm>
        <a:off x="1366932" y="0"/>
        <a:ext cx="4729067" cy="1477328"/>
      </dsp:txXfrm>
    </dsp:sp>
    <dsp:sp modelId="{EF4FB70C-A5E8-4488-93C9-10DA71A67B3D}">
      <dsp:nvSpPr>
        <dsp:cNvPr id="0" name=""/>
        <dsp:cNvSpPr/>
      </dsp:nvSpPr>
      <dsp:spPr>
        <a:xfrm>
          <a:off x="147732" y="147732"/>
          <a:ext cx="1219200" cy="1181862"/>
        </a:xfrm>
        <a:prstGeom prst="roundRect">
          <a:avLst>
            <a:gd name="adj" fmla="val 10000"/>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48000" r="-4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12CA1-3A13-4185-8C61-A663A1FDF0F6}">
      <dsp:nvSpPr>
        <dsp:cNvPr id="0" name=""/>
        <dsp:cNvSpPr/>
      </dsp:nvSpPr>
      <dsp:spPr>
        <a:xfrm>
          <a:off x="1168299" y="116"/>
          <a:ext cx="3389075" cy="27112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05D25-E697-4A96-B292-59521E061E5A}">
      <dsp:nvSpPr>
        <dsp:cNvPr id="0" name=""/>
        <dsp:cNvSpPr/>
      </dsp:nvSpPr>
      <dsp:spPr>
        <a:xfrm>
          <a:off x="1049664" y="2440251"/>
          <a:ext cx="3863579" cy="948941"/>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t-IT" sz="2800" kern="1200" dirty="0"/>
            <a:t>Alternanza scuola-lavoro</a:t>
          </a:r>
        </a:p>
      </dsp:txBody>
      <dsp:txXfrm>
        <a:off x="1049664" y="2440251"/>
        <a:ext cx="3863579" cy="9489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935AE-0945-45D6-8F76-260F984680C7}">
      <dsp:nvSpPr>
        <dsp:cNvPr id="0" name=""/>
        <dsp:cNvSpPr/>
      </dsp:nvSpPr>
      <dsp:spPr>
        <a:xfrm rot="10800000">
          <a:off x="1136824" y="336"/>
          <a:ext cx="4721415" cy="688817"/>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3749" tIns="76200" rIns="142240" bIns="76200" numCol="1" spcCol="1270" anchor="ctr" anchorCtr="0">
          <a:noAutofit/>
        </a:bodyPr>
        <a:lstStyle/>
        <a:p>
          <a:pPr marL="0" lvl="0" indent="0" algn="ctr" defTabSz="889000">
            <a:lnSpc>
              <a:spcPct val="90000"/>
            </a:lnSpc>
            <a:spcBef>
              <a:spcPct val="0"/>
            </a:spcBef>
            <a:spcAft>
              <a:spcPct val="35000"/>
            </a:spcAft>
            <a:buNone/>
          </a:pPr>
          <a:r>
            <a:rPr lang="it-IT" sz="2000" b="1" kern="1200" dirty="0"/>
            <a:t>L'Ente Ospitante: Il Comune di Gradara</a:t>
          </a:r>
          <a:endParaRPr lang="it-IT" sz="2000" kern="1200" dirty="0"/>
        </a:p>
      </dsp:txBody>
      <dsp:txXfrm rot="10800000">
        <a:off x="1309028" y="336"/>
        <a:ext cx="4549211" cy="688817"/>
      </dsp:txXfrm>
    </dsp:sp>
    <dsp:sp modelId="{BD32E899-4FE4-441B-8D3B-28F6031B7C95}">
      <dsp:nvSpPr>
        <dsp:cNvPr id="0" name=""/>
        <dsp:cNvSpPr/>
      </dsp:nvSpPr>
      <dsp:spPr>
        <a:xfrm>
          <a:off x="904509" y="336"/>
          <a:ext cx="688817" cy="6888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C7E7B-8EBA-426C-840D-4FF4814EE96F}">
      <dsp:nvSpPr>
        <dsp:cNvPr id="0" name=""/>
        <dsp:cNvSpPr/>
      </dsp:nvSpPr>
      <dsp:spPr>
        <a:xfrm>
          <a:off x="73779" y="0"/>
          <a:ext cx="6762750" cy="25827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Geografia:</a:t>
          </a:r>
        </a:p>
        <a:p>
          <a:pPr marL="0" lvl="0" indent="0" algn="l" defTabSz="711200">
            <a:lnSpc>
              <a:spcPct val="90000"/>
            </a:lnSpc>
            <a:spcBef>
              <a:spcPct val="0"/>
            </a:spcBef>
            <a:spcAft>
              <a:spcPct val="35000"/>
            </a:spcAft>
            <a:buNone/>
          </a:pPr>
          <a:r>
            <a:rPr lang="it-IT" sz="1400" kern="1200" dirty="0"/>
            <a:t>	Gradara si trova nella regione Marche, vicino al confine con 	l'Emilia-Romagna, in una posizione strategica che domina il 	territorio circostante. Sorge su una collina a 142 metri sul 	livello del mare, offrendo una vista panoramica che spazia 	fino al mare Adriatico, distante circa sei chilometri. Il 	territorio comunale si estende su una superficie di 17,53 	km² e include frazioni come Fanano, Granarola e Santo 	Stefano. La posizione geografica rende Gradara un luogo 	unico, dove le colline marchigiane incontrano la bellezza 	della costa adriatica.</a:t>
          </a:r>
        </a:p>
      </dsp:txBody>
      <dsp:txXfrm>
        <a:off x="1684609" y="0"/>
        <a:ext cx="5151920" cy="2582797"/>
      </dsp:txXfrm>
    </dsp:sp>
    <dsp:sp modelId="{E6D8B168-B9C7-4FF9-AC31-8A4748975F39}">
      <dsp:nvSpPr>
        <dsp:cNvPr id="0" name=""/>
        <dsp:cNvSpPr/>
      </dsp:nvSpPr>
      <dsp:spPr>
        <a:xfrm>
          <a:off x="204886" y="286070"/>
          <a:ext cx="2164228" cy="206623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285F-ED07-47F5-80F8-C38ACC8C1A09}">
      <dsp:nvSpPr>
        <dsp:cNvPr id="0" name=""/>
        <dsp:cNvSpPr/>
      </dsp:nvSpPr>
      <dsp:spPr>
        <a:xfrm>
          <a:off x="79717" y="0"/>
          <a:ext cx="5988844" cy="2679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b="1" kern="1200" dirty="0"/>
            <a:t>	Storia:</a:t>
          </a:r>
        </a:p>
        <a:p>
          <a:pPr marL="0" lvl="0" indent="0" algn="l" defTabSz="711200">
            <a:lnSpc>
              <a:spcPct val="90000"/>
            </a:lnSpc>
            <a:spcBef>
              <a:spcPct val="0"/>
            </a:spcBef>
            <a:spcAft>
              <a:spcPct val="35000"/>
            </a:spcAft>
            <a:buNone/>
          </a:pPr>
          <a:r>
            <a:rPr lang="it-IT" sz="1400" kern="1200" dirty="0"/>
            <a:t>	Celebre per il borgo medievale e la Rocca 	Malatestiana, Gradara è un simbolo di storia e 	cultura. La Rocca, iniziata nel XII secolo dai De 	Griffo e ampliata dai Malatesta nel XIII e XIV 	secolo, conserva intatta la doppia cinta muraria di 	800 metri e il mastio di 30 metri. Il Comune di 	Gradara ha ereditato e valorizzato questo 	patrimonio, rendendolo accessibile e riconoscibile 	a livello internazionale. Gradara fu teatro di scontri 	tra lo Stato Pontificio e le potenti famiglie 	marchigiane e romagnole, come i Malatesta e gli 	Sforza.</a:t>
          </a:r>
        </a:p>
      </dsp:txBody>
      <dsp:txXfrm>
        <a:off x="1545169" y="0"/>
        <a:ext cx="4523392" cy="2679449"/>
      </dsp:txXfrm>
    </dsp:sp>
    <dsp:sp modelId="{FE329297-8BB8-4934-8963-5D2CC20B793E}">
      <dsp:nvSpPr>
        <dsp:cNvPr id="0" name=""/>
        <dsp:cNvSpPr/>
      </dsp:nvSpPr>
      <dsp:spPr>
        <a:xfrm>
          <a:off x="186977" y="221924"/>
          <a:ext cx="2052005" cy="214146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DC55B4BD-F99F-4A4D-B5EC-ACA94D2CEC71}" type="datetimeFigureOut">
              <a:rPr lang="it-IT" smtClean="0"/>
              <a:t>09/05/2025</a:t>
            </a:fld>
            <a:endParaRPr lang="it-IT"/>
          </a:p>
        </p:txBody>
      </p:sp>
      <p:sp>
        <p:nvSpPr>
          <p:cNvPr id="4" name="Segnaposto immagine diapositiva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A9971D17-81FD-45D4-95E4-E63438D7FEB9}" type="slidenum">
              <a:rPr lang="it-IT" smtClean="0"/>
              <a:t>‹N›</a:t>
            </a:fld>
            <a:endParaRPr lang="it-IT"/>
          </a:p>
        </p:txBody>
      </p:sp>
    </p:spTree>
    <p:extLst>
      <p:ext uri="{BB962C8B-B14F-4D97-AF65-F5344CB8AC3E}">
        <p14:creationId xmlns:p14="http://schemas.microsoft.com/office/powerpoint/2010/main" val="81144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2</a:t>
            </a:fld>
            <a:endParaRPr lang="it-IT"/>
          </a:p>
        </p:txBody>
      </p:sp>
    </p:spTree>
    <p:extLst>
      <p:ext uri="{BB962C8B-B14F-4D97-AF65-F5344CB8AC3E}">
        <p14:creationId xmlns:p14="http://schemas.microsoft.com/office/powerpoint/2010/main" val="216198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3</a:t>
            </a:fld>
            <a:endParaRPr lang="it-IT"/>
          </a:p>
        </p:txBody>
      </p:sp>
    </p:spTree>
    <p:extLst>
      <p:ext uri="{BB962C8B-B14F-4D97-AF65-F5344CB8AC3E}">
        <p14:creationId xmlns:p14="http://schemas.microsoft.com/office/powerpoint/2010/main" val="31266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4</a:t>
            </a:fld>
            <a:endParaRPr lang="it-IT"/>
          </a:p>
        </p:txBody>
      </p:sp>
    </p:spTree>
    <p:extLst>
      <p:ext uri="{BB962C8B-B14F-4D97-AF65-F5344CB8AC3E}">
        <p14:creationId xmlns:p14="http://schemas.microsoft.com/office/powerpoint/2010/main" val="151715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5</a:t>
            </a:fld>
            <a:endParaRPr lang="it-IT"/>
          </a:p>
        </p:txBody>
      </p:sp>
    </p:spTree>
    <p:extLst>
      <p:ext uri="{BB962C8B-B14F-4D97-AF65-F5344CB8AC3E}">
        <p14:creationId xmlns:p14="http://schemas.microsoft.com/office/powerpoint/2010/main" val="90626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903DF-A798-9147-DE55-62854343D66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36B1016-2D35-1573-AF0E-5CF56B31969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120B-4CEA-7B81-692A-DB3D8EFE297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8A0DBA0-6DE6-D035-FCFB-1EA14B5FBFE5}"/>
              </a:ext>
            </a:extLst>
          </p:cNvPr>
          <p:cNvSpPr>
            <a:spLocks noGrp="1"/>
          </p:cNvSpPr>
          <p:nvPr>
            <p:ph type="sldNum" sz="quarter" idx="5"/>
          </p:nvPr>
        </p:nvSpPr>
        <p:spPr/>
        <p:txBody>
          <a:bodyPr/>
          <a:lstStyle/>
          <a:p>
            <a:fld id="{A9971D17-81FD-45D4-95E4-E63438D7FEB9}" type="slidenum">
              <a:rPr lang="it-IT" smtClean="0"/>
              <a:t>6</a:t>
            </a:fld>
            <a:endParaRPr lang="it-IT"/>
          </a:p>
        </p:txBody>
      </p:sp>
    </p:spTree>
    <p:extLst>
      <p:ext uri="{BB962C8B-B14F-4D97-AF65-F5344CB8AC3E}">
        <p14:creationId xmlns:p14="http://schemas.microsoft.com/office/powerpoint/2010/main" val="193248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9971D17-81FD-45D4-95E4-E63438D7FEB9}" type="slidenum">
              <a:rPr lang="it-IT" smtClean="0"/>
              <a:t>7</a:t>
            </a:fld>
            <a:endParaRPr lang="it-IT"/>
          </a:p>
        </p:txBody>
      </p:sp>
    </p:spTree>
    <p:extLst>
      <p:ext uri="{BB962C8B-B14F-4D97-AF65-F5344CB8AC3E}">
        <p14:creationId xmlns:p14="http://schemas.microsoft.com/office/powerpoint/2010/main" val="107152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BF445-A05A-2122-F59E-169710E4D63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BC565D3-C88F-4E9E-EB6D-C33D08196CB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9DA942-C25E-7A9B-44BB-9013D0A76D5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1698CD7-FA7B-8B71-E0C5-E99CF4A0CDBF}"/>
              </a:ext>
            </a:extLst>
          </p:cNvPr>
          <p:cNvSpPr>
            <a:spLocks noGrp="1"/>
          </p:cNvSpPr>
          <p:nvPr>
            <p:ph type="sldNum" sz="quarter" idx="5"/>
          </p:nvPr>
        </p:nvSpPr>
        <p:spPr/>
        <p:txBody>
          <a:bodyPr/>
          <a:lstStyle/>
          <a:p>
            <a:fld id="{A9971D17-81FD-45D4-95E4-E63438D7FEB9}" type="slidenum">
              <a:rPr lang="it-IT" smtClean="0"/>
              <a:t>8</a:t>
            </a:fld>
            <a:endParaRPr lang="it-IT"/>
          </a:p>
        </p:txBody>
      </p:sp>
    </p:spTree>
    <p:extLst>
      <p:ext uri="{BB962C8B-B14F-4D97-AF65-F5344CB8AC3E}">
        <p14:creationId xmlns:p14="http://schemas.microsoft.com/office/powerpoint/2010/main" val="248858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09E87-D3A5-0734-F266-02D07FE1E0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7ED4799-E60B-3CC2-8F94-6FF1CAC5105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2D1FDC3-6B6F-C9A4-9B1E-B8352832E13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E279B6D-31C0-BA79-C24B-9AB19D726C2D}"/>
              </a:ext>
            </a:extLst>
          </p:cNvPr>
          <p:cNvSpPr>
            <a:spLocks noGrp="1"/>
          </p:cNvSpPr>
          <p:nvPr>
            <p:ph type="sldNum" sz="quarter" idx="5"/>
          </p:nvPr>
        </p:nvSpPr>
        <p:spPr/>
        <p:txBody>
          <a:bodyPr/>
          <a:lstStyle/>
          <a:p>
            <a:fld id="{A9971D17-81FD-45D4-95E4-E63438D7FEB9}" type="slidenum">
              <a:rPr lang="it-IT" smtClean="0"/>
              <a:t>9</a:t>
            </a:fld>
            <a:endParaRPr lang="it-IT"/>
          </a:p>
        </p:txBody>
      </p:sp>
    </p:spTree>
    <p:extLst>
      <p:ext uri="{BB962C8B-B14F-4D97-AF65-F5344CB8AC3E}">
        <p14:creationId xmlns:p14="http://schemas.microsoft.com/office/powerpoint/2010/main" val="154456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709A-C1FD-E7A8-BD36-A381D40240D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EF81ED-09A4-8653-9A54-EFC7A6524F7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0605D3C-4654-F82E-D813-CA1C0035449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AD2DAFC-6AEF-A30C-63A9-724157CF8F72}"/>
              </a:ext>
            </a:extLst>
          </p:cNvPr>
          <p:cNvSpPr>
            <a:spLocks noGrp="1"/>
          </p:cNvSpPr>
          <p:nvPr>
            <p:ph type="sldNum" sz="quarter" idx="5"/>
          </p:nvPr>
        </p:nvSpPr>
        <p:spPr/>
        <p:txBody>
          <a:bodyPr/>
          <a:lstStyle/>
          <a:p>
            <a:fld id="{A9971D17-81FD-45D4-95E4-E63438D7FEB9}" type="slidenum">
              <a:rPr lang="it-IT" smtClean="0"/>
              <a:t>10</a:t>
            </a:fld>
            <a:endParaRPr lang="it-IT"/>
          </a:p>
        </p:txBody>
      </p:sp>
    </p:spTree>
    <p:extLst>
      <p:ext uri="{BB962C8B-B14F-4D97-AF65-F5344CB8AC3E}">
        <p14:creationId xmlns:p14="http://schemas.microsoft.com/office/powerpoint/2010/main" val="359929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34E20A-610C-E4CC-64BB-47808EFA81A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3D3399-8797-8B87-9436-BE86CD553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87D5952-E81E-7165-4A2F-E7244CF7F141}"/>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84BBB828-6BA3-3879-B391-C7E380739D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97B221-0684-6FD3-52C5-0F2B0834972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152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0A4E4F-B722-9DBB-5731-6E766A6232C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B527DE7-F501-50AF-7C72-C992633A445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45CE9C2-7434-0D6C-62EB-EC8BB3F5FDE6}"/>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CFBEEA5E-AA18-2322-4B00-5A679822626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62C1CC7-9432-84E3-6F36-03CC600DFEC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32142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FE30C4A-A5D6-8F3C-85A9-3B8C1FC0163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4A98E64-0D9C-9F57-7A2A-DFCA5A21133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BEDD33-C002-63A3-46FB-80DB00285FDE}"/>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3147EBB4-7BA8-3449-F818-CE12F58915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093CE6-6E64-FD5B-1E02-B4D0C86ED94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91245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3012E4-A546-5D34-AAE4-0B02DD9EB4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67555DF-0402-8CD5-7D7A-D5621D1F3CB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1287EFB-E265-4DAF-3385-91CB483976F7}"/>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913CF4C9-3807-0483-0083-76F44A26E09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63C5DA-26E7-E7B7-6968-F550BE840E00}"/>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71961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A3898-4E22-86E6-6F6B-20F16599D69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A6D79B64-985F-9F7F-8F22-3087EFD9D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B3C2BD6-9D25-77D0-250B-8189C75FB6F5}"/>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6873B75D-53EA-D33C-20FB-B105971454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B7F387-AB89-8C0F-A918-524B8CE3B812}"/>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65429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F4D3E-DB68-CD7A-5CA5-1B2F75203C9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11F3102-BDF6-2CCA-49F6-4E977B77F5C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B1140FA-E749-E306-27D0-4E7E2D545DD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379C341-47CE-1460-EE81-95D319C33138}"/>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6" name="Segnaposto piè di pagina 5">
            <a:extLst>
              <a:ext uri="{FF2B5EF4-FFF2-40B4-BE49-F238E27FC236}">
                <a16:creationId xmlns:a16="http://schemas.microsoft.com/office/drawing/2014/main" id="{E503B6BB-425F-F3AE-13A7-E92FFCB4D82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142733F-BEC0-6056-3B31-D62BA7A344E3}"/>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77424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717DF-F9FD-744F-FC6A-6B5704953AE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24F6A51-E2C0-354A-C511-85D51834C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27C4D6-93F3-1CD3-C18D-A63BBDEB1B6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6A9AE9E-9EB9-C58E-3CF5-CC99EAF97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2BE401A-1D5F-91F4-D964-53783BCC2F3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E8EAA56-2567-5C66-554D-89A46262F72E}"/>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8" name="Segnaposto piè di pagina 7">
            <a:extLst>
              <a:ext uri="{FF2B5EF4-FFF2-40B4-BE49-F238E27FC236}">
                <a16:creationId xmlns:a16="http://schemas.microsoft.com/office/drawing/2014/main" id="{81C70B08-214E-C642-7914-578DF5B1924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1D9E078-0025-ED74-EF58-7DC737B3F7C7}"/>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265860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F8830-691A-B843-01D3-670E43706BE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80ABFBE-3B4F-C476-F6EF-E0BC5E0D14F5}"/>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4" name="Segnaposto piè di pagina 3">
            <a:extLst>
              <a:ext uri="{FF2B5EF4-FFF2-40B4-BE49-F238E27FC236}">
                <a16:creationId xmlns:a16="http://schemas.microsoft.com/office/drawing/2014/main" id="{13BBA9DE-CCAB-3D2E-B8C8-B0F89DC25F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7F5A249-2B1A-22EE-A7E4-FF6874222465}"/>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68893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1A2DF7-D44B-0D97-101B-E8D8EE46764C}"/>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3" name="Segnaposto piè di pagina 2">
            <a:extLst>
              <a:ext uri="{FF2B5EF4-FFF2-40B4-BE49-F238E27FC236}">
                <a16:creationId xmlns:a16="http://schemas.microsoft.com/office/drawing/2014/main" id="{42BBF6D2-7CDC-012A-7BE4-F441F030D90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F128957-A4B6-E4D4-CB38-2D836F9C6919}"/>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404990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5EF54E-C2BC-3636-D8D9-ABC8DCB290E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E8B597C-D7EB-9F30-DCAC-89301B469D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BF78EEE-ABF1-8DC3-47F0-70A4A4E19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276F52-276A-AE60-82B5-B64A236B2771}"/>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6" name="Segnaposto piè di pagina 5">
            <a:extLst>
              <a:ext uri="{FF2B5EF4-FFF2-40B4-BE49-F238E27FC236}">
                <a16:creationId xmlns:a16="http://schemas.microsoft.com/office/drawing/2014/main" id="{504454E1-A0AB-4844-5CCB-2D954E1AD3A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14854D-C3A5-EC82-7E9A-B3FBBCDA0146}"/>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138585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7C9AA4-C227-3E3A-64E0-03BE9990CA7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186E0E4-156B-271A-5884-469D4BC8A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68ACCDC-B920-AEF4-537C-66FC0C97F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3645CBB-7060-AB10-789F-1D77A1D8F92C}"/>
              </a:ext>
            </a:extLst>
          </p:cNvPr>
          <p:cNvSpPr>
            <a:spLocks noGrp="1"/>
          </p:cNvSpPr>
          <p:nvPr>
            <p:ph type="dt" sz="half" idx="10"/>
          </p:nvPr>
        </p:nvSpPr>
        <p:spPr/>
        <p:txBody>
          <a:bodyPr/>
          <a:lstStyle/>
          <a:p>
            <a:fld id="{1655AC2F-FA78-444F-B385-6597D15CE140}" type="datetimeFigureOut">
              <a:rPr lang="it-IT" smtClean="0"/>
              <a:t>09/05/2025</a:t>
            </a:fld>
            <a:endParaRPr lang="it-IT"/>
          </a:p>
        </p:txBody>
      </p:sp>
      <p:sp>
        <p:nvSpPr>
          <p:cNvPr id="6" name="Segnaposto piè di pagina 5">
            <a:extLst>
              <a:ext uri="{FF2B5EF4-FFF2-40B4-BE49-F238E27FC236}">
                <a16:creationId xmlns:a16="http://schemas.microsoft.com/office/drawing/2014/main" id="{A1E470D5-8C62-1559-5530-04125548E3F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E05AB7E-8549-96C8-35A6-D6EFD45B052C}"/>
              </a:ext>
            </a:extLst>
          </p:cNvPr>
          <p:cNvSpPr>
            <a:spLocks noGrp="1"/>
          </p:cNvSpPr>
          <p:nvPr>
            <p:ph type="sldNum" sz="quarter" idx="12"/>
          </p:nvPr>
        </p:nvSpPr>
        <p:spPr/>
        <p:txBody>
          <a:bodyPr/>
          <a:lstStyle/>
          <a:p>
            <a:fld id="{AE88AC43-5EDD-4770-A7C7-561813A85A2B}" type="slidenum">
              <a:rPr lang="it-IT" smtClean="0"/>
              <a:t>‹N›</a:t>
            </a:fld>
            <a:endParaRPr lang="it-IT"/>
          </a:p>
        </p:txBody>
      </p:sp>
    </p:spTree>
    <p:extLst>
      <p:ext uri="{BB962C8B-B14F-4D97-AF65-F5344CB8AC3E}">
        <p14:creationId xmlns:p14="http://schemas.microsoft.com/office/powerpoint/2010/main" val="381085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47CF757-B9C4-750C-7844-E2A067AB1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DFFD505-EE36-77E8-9F57-5FDE6DD5BD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445707-DC9B-DBC6-37EF-39A3D04BD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5AC2F-FA78-444F-B385-6597D15CE140}" type="datetimeFigureOut">
              <a:rPr lang="it-IT" smtClean="0"/>
              <a:t>09/05/2025</a:t>
            </a:fld>
            <a:endParaRPr lang="it-IT"/>
          </a:p>
        </p:txBody>
      </p:sp>
      <p:sp>
        <p:nvSpPr>
          <p:cNvPr id="5" name="Segnaposto piè di pagina 4">
            <a:extLst>
              <a:ext uri="{FF2B5EF4-FFF2-40B4-BE49-F238E27FC236}">
                <a16:creationId xmlns:a16="http://schemas.microsoft.com/office/drawing/2014/main" id="{0C151685-83C9-76D1-5B6C-67B6EFABE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5A9AA8CE-2055-9850-66AB-0FF463948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8AC43-5EDD-4770-A7C7-561813A85A2B}" type="slidenum">
              <a:rPr lang="it-IT" smtClean="0"/>
              <a:t>‹N›</a:t>
            </a:fld>
            <a:endParaRPr lang="it-IT"/>
          </a:p>
        </p:txBody>
      </p:sp>
    </p:spTree>
    <p:extLst>
      <p:ext uri="{BB962C8B-B14F-4D97-AF65-F5344CB8AC3E}">
        <p14:creationId xmlns:p14="http://schemas.microsoft.com/office/powerpoint/2010/main" val="2057556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7.xml"/><Relationship Id="rId13" Type="http://schemas.microsoft.com/office/2007/relationships/diagramDrawing" Target="../diagrams/drawing38.xml"/><Relationship Id="rId3" Type="http://schemas.openxmlformats.org/officeDocument/2006/relationships/image" Target="../media/image48.jpeg"/><Relationship Id="rId7" Type="http://schemas.openxmlformats.org/officeDocument/2006/relationships/diagramColors" Target="../diagrams/colors37.xml"/><Relationship Id="rId12" Type="http://schemas.openxmlformats.org/officeDocument/2006/relationships/diagramColors" Target="../diagrams/colors38.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37.xml"/><Relationship Id="rId11" Type="http://schemas.openxmlformats.org/officeDocument/2006/relationships/diagramQuickStyle" Target="../diagrams/quickStyle38.xml"/><Relationship Id="rId5" Type="http://schemas.openxmlformats.org/officeDocument/2006/relationships/diagramLayout" Target="../diagrams/layout37.xml"/><Relationship Id="rId10" Type="http://schemas.openxmlformats.org/officeDocument/2006/relationships/diagramLayout" Target="../diagrams/layout38.xml"/><Relationship Id="rId4" Type="http://schemas.openxmlformats.org/officeDocument/2006/relationships/diagramData" Target="../diagrams/data37.xml"/><Relationship Id="rId9" Type="http://schemas.openxmlformats.org/officeDocument/2006/relationships/diagramData" Target="../diagrams/data3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3.jp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1.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3.jp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2" Type="http://schemas.openxmlformats.org/officeDocument/2006/relationships/notesSlide" Target="../notesSlides/notesSlide2.xml"/><Relationship Id="rId16" Type="http://schemas.openxmlformats.org/officeDocument/2006/relationships/diagramQuickStyle" Target="../diagrams/quickStyle9.xml"/><Relationship Id="rId20" Type="http://schemas.openxmlformats.org/officeDocument/2006/relationships/diagramLayout" Target="../diagrams/layout10.xml"/><Relationship Id="rId1" Type="http://schemas.openxmlformats.org/officeDocument/2006/relationships/slideLayout" Target="../slideLayouts/slideLayout7.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s>
</file>

<file path=ppt/slides/_rels/slide4.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3.jpg"/><Relationship Id="rId21" Type="http://schemas.openxmlformats.org/officeDocument/2006/relationships/diagramLayout" Target="../diagrams/layout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5"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diagramQuickStyle" Target="../diagrams/quickStyle14.xml"/><Relationship Id="rId20" Type="http://schemas.openxmlformats.org/officeDocument/2006/relationships/diagramData" Target="../diagrams/data15.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microsoft.com/office/2007/relationships/diagramDrawing" Target="../diagrams/drawing15.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openxmlformats.org/officeDocument/2006/relationships/diagramColors" Target="../diagrams/colors15.xml"/><Relationship Id="rId10" Type="http://schemas.openxmlformats.org/officeDocument/2006/relationships/diagramLayout" Target="../diagrams/layout13.xml"/><Relationship Id="rId19" Type="http://schemas.openxmlformats.org/officeDocument/2006/relationships/image" Target="../media/image14.png"/><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QuickStyle" Target="../diagrams/quickStyle15.xml"/></Relationships>
</file>

<file path=ppt/slides/_rels/slide5.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26" Type="http://schemas.openxmlformats.org/officeDocument/2006/relationships/image" Target="../media/image24.jpeg"/><Relationship Id="rId3" Type="http://schemas.openxmlformats.org/officeDocument/2006/relationships/image" Target="../media/image3.jpg"/><Relationship Id="rId21" Type="http://schemas.openxmlformats.org/officeDocument/2006/relationships/image" Target="../media/image19.jpeg"/><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5" Type="http://schemas.openxmlformats.org/officeDocument/2006/relationships/image" Target="../media/image23.jpeg"/><Relationship Id="rId2" Type="http://schemas.openxmlformats.org/officeDocument/2006/relationships/notesSlide" Target="../notesSlides/notesSlide4.xml"/><Relationship Id="rId16" Type="http://schemas.openxmlformats.org/officeDocument/2006/relationships/diagramQuickStyle" Target="../diagrams/quickStyle18.xml"/><Relationship Id="rId20" Type="http://schemas.openxmlformats.org/officeDocument/2006/relationships/image" Target="../media/image18.jpe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24" Type="http://schemas.openxmlformats.org/officeDocument/2006/relationships/image" Target="../media/image22.jpeg"/><Relationship Id="rId5" Type="http://schemas.openxmlformats.org/officeDocument/2006/relationships/diagramLayout" Target="../diagrams/layout16.xml"/><Relationship Id="rId15" Type="http://schemas.openxmlformats.org/officeDocument/2006/relationships/diagramLayout" Target="../diagrams/layout18.xml"/><Relationship Id="rId23" Type="http://schemas.openxmlformats.org/officeDocument/2006/relationships/image" Target="../media/image21.jpeg"/><Relationship Id="rId28" Type="http://schemas.openxmlformats.org/officeDocument/2006/relationships/image" Target="../media/image26.jpeg"/><Relationship Id="rId10" Type="http://schemas.openxmlformats.org/officeDocument/2006/relationships/diagramLayout" Target="../diagrams/layout17.xml"/><Relationship Id="rId19" Type="http://schemas.openxmlformats.org/officeDocument/2006/relationships/image" Target="../media/image17.jpeg"/><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 Id="rId22" Type="http://schemas.openxmlformats.org/officeDocument/2006/relationships/image" Target="../media/image20.jpeg"/><Relationship Id="rId27" Type="http://schemas.openxmlformats.org/officeDocument/2006/relationships/image" Target="../media/image25.png"/><Relationship Id="rId30"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18" Type="http://schemas.microsoft.com/office/2007/relationships/diagramDrawing" Target="../diagrams/drawing21.xml"/><Relationship Id="rId26" Type="http://schemas.openxmlformats.org/officeDocument/2006/relationships/diagramQuickStyle" Target="../diagrams/quickStyle23.xml"/><Relationship Id="rId39" Type="http://schemas.openxmlformats.org/officeDocument/2006/relationships/image" Target="../media/image29.png"/><Relationship Id="rId3" Type="http://schemas.openxmlformats.org/officeDocument/2006/relationships/image" Target="../media/image3.jpg"/><Relationship Id="rId21" Type="http://schemas.openxmlformats.org/officeDocument/2006/relationships/diagramQuickStyle" Target="../diagrams/quickStyle22.xml"/><Relationship Id="rId34" Type="http://schemas.openxmlformats.org/officeDocument/2006/relationships/diagramData" Target="../diagrams/data25.xml"/><Relationship Id="rId7" Type="http://schemas.openxmlformats.org/officeDocument/2006/relationships/diagramColors" Target="../diagrams/colors19.xml"/><Relationship Id="rId12" Type="http://schemas.openxmlformats.org/officeDocument/2006/relationships/diagramColors" Target="../diagrams/colors20.xml"/><Relationship Id="rId17" Type="http://schemas.openxmlformats.org/officeDocument/2006/relationships/diagramColors" Target="../diagrams/colors21.xml"/><Relationship Id="rId25" Type="http://schemas.openxmlformats.org/officeDocument/2006/relationships/diagramLayout" Target="../diagrams/layout23.xml"/><Relationship Id="rId33" Type="http://schemas.microsoft.com/office/2007/relationships/diagramDrawing" Target="../diagrams/drawing24.xml"/><Relationship Id="rId38" Type="http://schemas.microsoft.com/office/2007/relationships/diagramDrawing" Target="../diagrams/drawing25.xml"/><Relationship Id="rId2" Type="http://schemas.openxmlformats.org/officeDocument/2006/relationships/notesSlide" Target="../notesSlides/notesSlide5.xml"/><Relationship Id="rId16" Type="http://schemas.openxmlformats.org/officeDocument/2006/relationships/diagramQuickStyle" Target="../diagrams/quickStyle21.xml"/><Relationship Id="rId20" Type="http://schemas.openxmlformats.org/officeDocument/2006/relationships/diagramLayout" Target="../diagrams/layout22.xml"/><Relationship Id="rId29" Type="http://schemas.openxmlformats.org/officeDocument/2006/relationships/diagramData" Target="../diagrams/data24.xml"/><Relationship Id="rId1" Type="http://schemas.openxmlformats.org/officeDocument/2006/relationships/slideLayout" Target="../slideLayouts/slideLayout7.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24" Type="http://schemas.openxmlformats.org/officeDocument/2006/relationships/diagramData" Target="../diagrams/data23.xml"/><Relationship Id="rId32" Type="http://schemas.openxmlformats.org/officeDocument/2006/relationships/diagramColors" Target="../diagrams/colors24.xml"/><Relationship Id="rId37" Type="http://schemas.openxmlformats.org/officeDocument/2006/relationships/diagramColors" Target="../diagrams/colors25.xml"/><Relationship Id="rId5" Type="http://schemas.openxmlformats.org/officeDocument/2006/relationships/diagramLayout" Target="../diagrams/layout19.xml"/><Relationship Id="rId15" Type="http://schemas.openxmlformats.org/officeDocument/2006/relationships/diagramLayout" Target="../diagrams/layout21.xml"/><Relationship Id="rId23" Type="http://schemas.microsoft.com/office/2007/relationships/diagramDrawing" Target="../diagrams/drawing22.xml"/><Relationship Id="rId28" Type="http://schemas.microsoft.com/office/2007/relationships/diagramDrawing" Target="../diagrams/drawing23.xml"/><Relationship Id="rId36" Type="http://schemas.openxmlformats.org/officeDocument/2006/relationships/diagramQuickStyle" Target="../diagrams/quickStyle25.xml"/><Relationship Id="rId10" Type="http://schemas.openxmlformats.org/officeDocument/2006/relationships/diagramLayout" Target="../diagrams/layout20.xml"/><Relationship Id="rId19" Type="http://schemas.openxmlformats.org/officeDocument/2006/relationships/diagramData" Target="../diagrams/data22.xml"/><Relationship Id="rId31" Type="http://schemas.openxmlformats.org/officeDocument/2006/relationships/diagramQuickStyle" Target="../diagrams/quickStyle24.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diagramData" Target="../diagrams/data21.xml"/><Relationship Id="rId22" Type="http://schemas.openxmlformats.org/officeDocument/2006/relationships/diagramColors" Target="../diagrams/colors22.xml"/><Relationship Id="rId27" Type="http://schemas.openxmlformats.org/officeDocument/2006/relationships/diagramColors" Target="../diagrams/colors23.xml"/><Relationship Id="rId30" Type="http://schemas.openxmlformats.org/officeDocument/2006/relationships/diagramLayout" Target="../diagrams/layout24.xml"/><Relationship Id="rId35" Type="http://schemas.openxmlformats.org/officeDocument/2006/relationships/diagramLayout" Target="../diagrams/layout25.xml"/></Relationships>
</file>

<file path=ppt/slides/_rels/slide7.xml.rels><?xml version="1.0" encoding="UTF-8" standalone="yes"?>
<Relationships xmlns="http://schemas.openxmlformats.org/package/2006/relationships"><Relationship Id="rId8" Type="http://schemas.microsoft.com/office/2007/relationships/diagramDrawing" Target="../diagrams/drawing26.xml"/><Relationship Id="rId13" Type="http://schemas.microsoft.com/office/2007/relationships/diagramDrawing" Target="../diagrams/drawing27.xml"/><Relationship Id="rId18" Type="http://schemas.microsoft.com/office/2007/relationships/diagramDrawing" Target="../diagrams/drawing28.xml"/><Relationship Id="rId26" Type="http://schemas.openxmlformats.org/officeDocument/2006/relationships/diagramLayout" Target="../diagrams/layout30.xml"/><Relationship Id="rId3" Type="http://schemas.openxmlformats.org/officeDocument/2006/relationships/image" Target="../media/image3.jpg"/><Relationship Id="rId21" Type="http://schemas.openxmlformats.org/officeDocument/2006/relationships/diagramQuickStyle" Target="../diagrams/quickStyle29.xml"/><Relationship Id="rId7" Type="http://schemas.openxmlformats.org/officeDocument/2006/relationships/diagramColors" Target="../diagrams/colors26.xml"/><Relationship Id="rId12" Type="http://schemas.openxmlformats.org/officeDocument/2006/relationships/diagramColors" Target="../diagrams/colors27.xml"/><Relationship Id="rId17" Type="http://schemas.openxmlformats.org/officeDocument/2006/relationships/diagramColors" Target="../diagrams/colors28.xml"/><Relationship Id="rId25" Type="http://schemas.openxmlformats.org/officeDocument/2006/relationships/diagramData" Target="../diagrams/data30.xml"/><Relationship Id="rId33" Type="http://schemas.microsoft.com/office/2007/relationships/hdphoto" Target="../media/hdphoto2.wdp"/><Relationship Id="rId2" Type="http://schemas.openxmlformats.org/officeDocument/2006/relationships/notesSlide" Target="../notesSlides/notesSlide6.xml"/><Relationship Id="rId16" Type="http://schemas.openxmlformats.org/officeDocument/2006/relationships/diagramQuickStyle" Target="../diagrams/quickStyle28.xml"/><Relationship Id="rId20" Type="http://schemas.openxmlformats.org/officeDocument/2006/relationships/diagramLayout" Target="../diagrams/layout29.xml"/><Relationship Id="rId29" Type="http://schemas.microsoft.com/office/2007/relationships/diagramDrawing" Target="../diagrams/drawing30.xml"/><Relationship Id="rId1" Type="http://schemas.openxmlformats.org/officeDocument/2006/relationships/slideLayout" Target="../slideLayouts/slideLayout7.xml"/><Relationship Id="rId6" Type="http://schemas.openxmlformats.org/officeDocument/2006/relationships/diagramQuickStyle" Target="../diagrams/quickStyle26.xml"/><Relationship Id="rId11" Type="http://schemas.openxmlformats.org/officeDocument/2006/relationships/diagramQuickStyle" Target="../diagrams/quickStyle2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diagramLayout" Target="../diagrams/layout26.xml"/><Relationship Id="rId15" Type="http://schemas.openxmlformats.org/officeDocument/2006/relationships/diagramLayout" Target="../diagrams/layout28.xml"/><Relationship Id="rId23" Type="http://schemas.microsoft.com/office/2007/relationships/diagramDrawing" Target="../diagrams/drawing29.xml"/><Relationship Id="rId28" Type="http://schemas.openxmlformats.org/officeDocument/2006/relationships/diagramColors" Target="../diagrams/colors30.xml"/><Relationship Id="rId10" Type="http://schemas.openxmlformats.org/officeDocument/2006/relationships/diagramLayout" Target="../diagrams/layout27.xml"/><Relationship Id="rId19" Type="http://schemas.openxmlformats.org/officeDocument/2006/relationships/diagramData" Target="../diagrams/data29.xml"/><Relationship Id="rId31" Type="http://schemas.microsoft.com/office/2007/relationships/hdphoto" Target="../media/hdphoto1.wdp"/><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diagramData" Target="../diagrams/data28.xml"/><Relationship Id="rId22" Type="http://schemas.openxmlformats.org/officeDocument/2006/relationships/diagramColors" Target="../diagrams/colors29.xml"/><Relationship Id="rId27" Type="http://schemas.openxmlformats.org/officeDocument/2006/relationships/diagramQuickStyle" Target="../diagrams/quickStyle30.xml"/><Relationship Id="rId30"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microsoft.com/office/2007/relationships/diagramDrawing" Target="../diagrams/drawing31.xml"/><Relationship Id="rId13" Type="http://schemas.microsoft.com/office/2007/relationships/diagramDrawing" Target="../diagrams/drawing32.xml"/><Relationship Id="rId18" Type="http://schemas.microsoft.com/office/2007/relationships/diagramDrawing" Target="../diagrams/drawing33.xml"/><Relationship Id="rId3" Type="http://schemas.openxmlformats.org/officeDocument/2006/relationships/image" Target="../media/image3.jpg"/><Relationship Id="rId7" Type="http://schemas.openxmlformats.org/officeDocument/2006/relationships/diagramColors" Target="../diagrams/colors31.xml"/><Relationship Id="rId12" Type="http://schemas.openxmlformats.org/officeDocument/2006/relationships/diagramColors" Target="../diagrams/colors32.xml"/><Relationship Id="rId17" Type="http://schemas.openxmlformats.org/officeDocument/2006/relationships/diagramColors" Target="../diagrams/colors33.xml"/><Relationship Id="rId2" Type="http://schemas.openxmlformats.org/officeDocument/2006/relationships/notesSlide" Target="../notesSlides/notesSlide7.xml"/><Relationship Id="rId16" Type="http://schemas.openxmlformats.org/officeDocument/2006/relationships/diagramQuickStyle" Target="../diagrams/quickStyle33.xml"/><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diagramQuickStyle" Target="../diagrams/quickStyle31.xml"/><Relationship Id="rId11" Type="http://schemas.openxmlformats.org/officeDocument/2006/relationships/diagramQuickStyle" Target="../diagrams/quickStyle32.xml"/><Relationship Id="rId5" Type="http://schemas.openxmlformats.org/officeDocument/2006/relationships/diagramLayout" Target="../diagrams/layout31.xml"/><Relationship Id="rId15" Type="http://schemas.openxmlformats.org/officeDocument/2006/relationships/diagramLayout" Target="../diagrams/layout33.xml"/><Relationship Id="rId10" Type="http://schemas.openxmlformats.org/officeDocument/2006/relationships/diagramLayout" Target="../diagrams/layout32.xml"/><Relationship Id="rId19" Type="http://schemas.openxmlformats.org/officeDocument/2006/relationships/image" Target="../media/image40.png"/><Relationship Id="rId4" Type="http://schemas.openxmlformats.org/officeDocument/2006/relationships/diagramData" Target="../diagrams/data31.xml"/><Relationship Id="rId9" Type="http://schemas.openxmlformats.org/officeDocument/2006/relationships/diagramData" Target="../diagrams/data32.xml"/><Relationship Id="rId14" Type="http://schemas.openxmlformats.org/officeDocument/2006/relationships/diagramData" Target="../diagrams/data33.xml"/></Relationships>
</file>

<file path=ppt/slides/_rels/slide9.xml.rels><?xml version="1.0" encoding="UTF-8" standalone="yes"?>
<Relationships xmlns="http://schemas.openxmlformats.org/package/2006/relationships"><Relationship Id="rId8" Type="http://schemas.microsoft.com/office/2007/relationships/diagramDrawing" Target="../diagrams/drawing34.xml"/><Relationship Id="rId13" Type="http://schemas.microsoft.com/office/2007/relationships/diagramDrawing" Target="../diagrams/drawing35.xml"/><Relationship Id="rId18" Type="http://schemas.microsoft.com/office/2007/relationships/diagramDrawing" Target="../diagrams/drawing36.xml"/><Relationship Id="rId3" Type="http://schemas.openxmlformats.org/officeDocument/2006/relationships/image" Target="../media/image3.jpg"/><Relationship Id="rId21" Type="http://schemas.openxmlformats.org/officeDocument/2006/relationships/image" Target="../media/image47.png"/><Relationship Id="rId7" Type="http://schemas.openxmlformats.org/officeDocument/2006/relationships/diagramColors" Target="../diagrams/colors34.xml"/><Relationship Id="rId12" Type="http://schemas.openxmlformats.org/officeDocument/2006/relationships/diagramColors" Target="../diagrams/colors35.xml"/><Relationship Id="rId17" Type="http://schemas.openxmlformats.org/officeDocument/2006/relationships/diagramColors" Target="../diagrams/colors36.xml"/><Relationship Id="rId2" Type="http://schemas.openxmlformats.org/officeDocument/2006/relationships/notesSlide" Target="../notesSlides/notesSlide8.xml"/><Relationship Id="rId16" Type="http://schemas.openxmlformats.org/officeDocument/2006/relationships/diagramQuickStyle" Target="../diagrams/quickStyle36.xml"/><Relationship Id="rId20" Type="http://schemas.microsoft.com/office/2007/relationships/hdphoto" Target="../media/hdphoto4.wdp"/><Relationship Id="rId1" Type="http://schemas.openxmlformats.org/officeDocument/2006/relationships/slideLayout" Target="../slideLayouts/slideLayout7.xml"/><Relationship Id="rId6" Type="http://schemas.openxmlformats.org/officeDocument/2006/relationships/diagramQuickStyle" Target="../diagrams/quickStyle34.xml"/><Relationship Id="rId11" Type="http://schemas.openxmlformats.org/officeDocument/2006/relationships/diagramQuickStyle" Target="../diagrams/quickStyle35.xml"/><Relationship Id="rId5" Type="http://schemas.openxmlformats.org/officeDocument/2006/relationships/diagramLayout" Target="../diagrams/layout34.xml"/><Relationship Id="rId15" Type="http://schemas.openxmlformats.org/officeDocument/2006/relationships/diagramLayout" Target="../diagrams/layout36.xml"/><Relationship Id="rId10" Type="http://schemas.openxmlformats.org/officeDocument/2006/relationships/diagramLayout" Target="../diagrams/layout35.xml"/><Relationship Id="rId19" Type="http://schemas.openxmlformats.org/officeDocument/2006/relationships/image" Target="../media/image46.png"/><Relationship Id="rId4" Type="http://schemas.openxmlformats.org/officeDocument/2006/relationships/diagramData" Target="../diagrams/data34.xml"/><Relationship Id="rId9" Type="http://schemas.openxmlformats.org/officeDocument/2006/relationships/diagramData" Target="../diagrams/data35.xml"/><Relationship Id="rId14" Type="http://schemas.openxmlformats.org/officeDocument/2006/relationships/diagramData" Target="../diagrams/data36.xml"/><Relationship Id="rId22"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E51F88F-4D79-93E4-58C4-C96600EBE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magine 7">
            <a:extLst>
              <a:ext uri="{FF2B5EF4-FFF2-40B4-BE49-F238E27FC236}">
                <a16:creationId xmlns:a16="http://schemas.microsoft.com/office/drawing/2014/main" id="{43F2D04D-7D22-F60F-B7AD-6103760A4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448" y="106532"/>
            <a:ext cx="1870264" cy="1905000"/>
          </a:xfrm>
          <a:prstGeom prst="rect">
            <a:avLst/>
          </a:prstGeom>
          <a:ln>
            <a:noFill/>
          </a:ln>
          <a:effectLst>
            <a:outerShdw blurRad="50800" dist="38100" dir="18900000" algn="bl" rotWithShape="0">
              <a:prstClr val="black">
                <a:alpha val="40000"/>
              </a:prstClr>
            </a:outerShdw>
            <a:softEdge rad="112500"/>
          </a:effectLst>
        </p:spPr>
      </p:pic>
      <p:sp>
        <p:nvSpPr>
          <p:cNvPr id="10" name="CasellaDiTesto 9">
            <a:extLst>
              <a:ext uri="{FF2B5EF4-FFF2-40B4-BE49-F238E27FC236}">
                <a16:creationId xmlns:a16="http://schemas.microsoft.com/office/drawing/2014/main" id="{9FBC2B11-EAC1-9C9D-64E6-658485F86C90}"/>
              </a:ext>
            </a:extLst>
          </p:cNvPr>
          <p:cNvSpPr txBox="1"/>
          <p:nvPr/>
        </p:nvSpPr>
        <p:spPr>
          <a:xfrm>
            <a:off x="124288" y="106532"/>
            <a:ext cx="9243647" cy="584775"/>
          </a:xfrm>
          <a:prstGeom prst="rect">
            <a:avLst/>
          </a:prstGeom>
          <a:noFill/>
          <a:ln w="3175" cap="rnd">
            <a:solidFill>
              <a:schemeClr val="bg1"/>
            </a:solidFill>
            <a:prstDash val="solid"/>
          </a:ln>
          <a:effectLst>
            <a:glow rad="228600">
              <a:srgbClr val="00B0F0">
                <a:alpha val="40000"/>
              </a:srgbClr>
            </a:glow>
            <a:outerShdw blurRad="50800" dist="38100" dir="16200000" rotWithShape="0">
              <a:prstClr val="black">
                <a:alpha val="40000"/>
              </a:prstClr>
            </a:outerShdw>
          </a:effectLst>
        </p:spPr>
        <p:txBody>
          <a:bodyPr wrap="square">
            <a:spAutoFit/>
          </a:bodyPr>
          <a:lstStyle/>
          <a:p>
            <a:r>
              <a:rPr lang="it-IT" sz="3200" dirty="0">
                <a:solidFill>
                  <a:schemeClr val="bg1"/>
                </a:solidFill>
              </a:rPr>
              <a:t>Il Mio Impegno durante lo Stage al Comune di Gradara</a:t>
            </a:r>
          </a:p>
        </p:txBody>
      </p:sp>
    </p:spTree>
    <p:extLst>
      <p:ext uri="{BB962C8B-B14F-4D97-AF65-F5344CB8AC3E}">
        <p14:creationId xmlns:p14="http://schemas.microsoft.com/office/powerpoint/2010/main" val="130440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6389-290E-E9E2-4C5A-B717B5884F52}"/>
            </a:ext>
          </a:extLst>
        </p:cNvPr>
        <p:cNvGrpSpPr/>
        <p:nvPr/>
      </p:nvGrpSpPr>
      <p:grpSpPr>
        <a:xfrm>
          <a:off x="0" y="0"/>
          <a:ext cx="0" cy="0"/>
          <a:chOff x="0" y="0"/>
          <a:chExt cx="0" cy="0"/>
        </a:xfrm>
      </p:grpSpPr>
      <p:pic>
        <p:nvPicPr>
          <p:cNvPr id="5" name="Immagin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ma 8"/>
          <p:cNvGraphicFramePr/>
          <p:nvPr>
            <p:extLst>
              <p:ext uri="{D42A27DB-BD31-4B8C-83A1-F6EECF244321}">
                <p14:modId xmlns:p14="http://schemas.microsoft.com/office/powerpoint/2010/main" val="1153446192"/>
              </p:ext>
            </p:extLst>
          </p:nvPr>
        </p:nvGraphicFramePr>
        <p:xfrm>
          <a:off x="0" y="-235744"/>
          <a:ext cx="5162550" cy="36933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p:cNvGraphicFramePr/>
          <p:nvPr>
            <p:extLst>
              <p:ext uri="{D42A27DB-BD31-4B8C-83A1-F6EECF244321}">
                <p14:modId xmlns:p14="http://schemas.microsoft.com/office/powerpoint/2010/main" val="1456452257"/>
              </p:ext>
            </p:extLst>
          </p:nvPr>
        </p:nvGraphicFramePr>
        <p:xfrm>
          <a:off x="161925" y="6172885"/>
          <a:ext cx="9315452" cy="4850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10023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45"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0"/>
                                        <p:tgtEl>
                                          <p:spTgt spid="12"/>
                                        </p:tgtEl>
                                      </p:cBhvr>
                                    </p:animEffect>
                                    <p:anim calcmode="lin" valueType="num">
                                      <p:cBhvr>
                                        <p:cTn id="25" dur="2000" fill="hold"/>
                                        <p:tgtEl>
                                          <p:spTgt spid="12"/>
                                        </p:tgtEl>
                                        <p:attrNameLst>
                                          <p:attrName>ppt_w</p:attrName>
                                        </p:attrNameLst>
                                      </p:cBhvr>
                                      <p:tavLst>
                                        <p:tav tm="0" fmla="#ppt_w*sin(2.5*pi*$)">
                                          <p:val>
                                            <p:fltVal val="0"/>
                                          </p:val>
                                        </p:tav>
                                        <p:tav tm="100000">
                                          <p:val>
                                            <p:fltVal val="1"/>
                                          </p:val>
                                        </p:tav>
                                      </p:tavLst>
                                    </p:anim>
                                    <p:anim calcmode="lin" valueType="num">
                                      <p:cBhvr>
                                        <p:cTn id="2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463114331"/>
              </p:ext>
            </p:extLst>
          </p:nvPr>
        </p:nvGraphicFramePr>
        <p:xfrm>
          <a:off x="-809624" y="215383"/>
          <a:ext cx="8801832"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Diagramma 12"/>
          <p:cNvGraphicFramePr/>
          <p:nvPr>
            <p:extLst>
              <p:ext uri="{D42A27DB-BD31-4B8C-83A1-F6EECF244321}">
                <p14:modId xmlns:p14="http://schemas.microsoft.com/office/powerpoint/2010/main" val="722122899"/>
              </p:ext>
            </p:extLst>
          </p:nvPr>
        </p:nvGraphicFramePr>
        <p:xfrm>
          <a:off x="167052" y="5688482"/>
          <a:ext cx="11895992" cy="10815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 name="Diagramma 4"/>
          <p:cNvGraphicFramePr/>
          <p:nvPr>
            <p:extLst>
              <p:ext uri="{D42A27DB-BD31-4B8C-83A1-F6EECF244321}">
                <p14:modId xmlns:p14="http://schemas.microsoft.com/office/powerpoint/2010/main" val="1986639908"/>
              </p:ext>
            </p:extLst>
          </p:nvPr>
        </p:nvGraphicFramePr>
        <p:xfrm>
          <a:off x="167054" y="1120257"/>
          <a:ext cx="6095999" cy="17543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ma 9"/>
          <p:cNvGraphicFramePr/>
          <p:nvPr>
            <p:extLst>
              <p:ext uri="{D42A27DB-BD31-4B8C-83A1-F6EECF244321}">
                <p14:modId xmlns:p14="http://schemas.microsoft.com/office/powerpoint/2010/main" val="1105792896"/>
              </p:ext>
            </p:extLst>
          </p:nvPr>
        </p:nvGraphicFramePr>
        <p:xfrm>
          <a:off x="167052" y="3055543"/>
          <a:ext cx="6096001" cy="82589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2" name="Diagramma 11"/>
          <p:cNvGraphicFramePr/>
          <p:nvPr>
            <p:extLst>
              <p:ext uri="{D42A27DB-BD31-4B8C-83A1-F6EECF244321}">
                <p14:modId xmlns:p14="http://schemas.microsoft.com/office/powerpoint/2010/main" val="853889365"/>
              </p:ext>
            </p:extLst>
          </p:nvPr>
        </p:nvGraphicFramePr>
        <p:xfrm>
          <a:off x="167054" y="4123234"/>
          <a:ext cx="6096000" cy="1477328"/>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088353222"/>
              </p:ext>
            </p:extLst>
          </p:nvPr>
        </p:nvGraphicFramePr>
        <p:xfrm>
          <a:off x="6430105" y="1189154"/>
          <a:ext cx="5962909" cy="338930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707091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26" presetClass="entr" presetSubtype="0" fill="hold" grpId="0" nodeType="withEffect">
                                  <p:stCondLst>
                                    <p:cond delay="10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80">
                                          <p:stCondLst>
                                            <p:cond delay="0"/>
                                          </p:stCondLst>
                                        </p:cTn>
                                        <p:tgtEl>
                                          <p:spTgt spid="16"/>
                                        </p:tgtEl>
                                      </p:cBhvr>
                                    </p:animEffect>
                                    <p:anim calcmode="lin" valueType="num">
                                      <p:cBhvr>
                                        <p:cTn id="1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6" dur="26">
                                          <p:stCondLst>
                                            <p:cond delay="650"/>
                                          </p:stCondLst>
                                        </p:cTn>
                                        <p:tgtEl>
                                          <p:spTgt spid="16"/>
                                        </p:tgtEl>
                                      </p:cBhvr>
                                      <p:to x="100000" y="60000"/>
                                    </p:animScale>
                                    <p:animScale>
                                      <p:cBhvr>
                                        <p:cTn id="17" dur="166" decel="50000">
                                          <p:stCondLst>
                                            <p:cond delay="676"/>
                                          </p:stCondLst>
                                        </p:cTn>
                                        <p:tgtEl>
                                          <p:spTgt spid="16"/>
                                        </p:tgtEl>
                                      </p:cBhvr>
                                      <p:to x="100000" y="100000"/>
                                    </p:animScale>
                                    <p:animScale>
                                      <p:cBhvr>
                                        <p:cTn id="18" dur="26">
                                          <p:stCondLst>
                                            <p:cond delay="1312"/>
                                          </p:stCondLst>
                                        </p:cTn>
                                        <p:tgtEl>
                                          <p:spTgt spid="16"/>
                                        </p:tgtEl>
                                      </p:cBhvr>
                                      <p:to x="100000" y="80000"/>
                                    </p:animScale>
                                    <p:animScale>
                                      <p:cBhvr>
                                        <p:cTn id="19" dur="166" decel="50000">
                                          <p:stCondLst>
                                            <p:cond delay="1338"/>
                                          </p:stCondLst>
                                        </p:cTn>
                                        <p:tgtEl>
                                          <p:spTgt spid="16"/>
                                        </p:tgtEl>
                                      </p:cBhvr>
                                      <p:to x="100000" y="100000"/>
                                    </p:animScale>
                                    <p:animScale>
                                      <p:cBhvr>
                                        <p:cTn id="20" dur="26">
                                          <p:stCondLst>
                                            <p:cond delay="1642"/>
                                          </p:stCondLst>
                                        </p:cTn>
                                        <p:tgtEl>
                                          <p:spTgt spid="16"/>
                                        </p:tgtEl>
                                      </p:cBhvr>
                                      <p:to x="100000" y="90000"/>
                                    </p:animScale>
                                    <p:animScale>
                                      <p:cBhvr>
                                        <p:cTn id="21" dur="166" decel="50000">
                                          <p:stCondLst>
                                            <p:cond delay="1668"/>
                                          </p:stCondLst>
                                        </p:cTn>
                                        <p:tgtEl>
                                          <p:spTgt spid="16"/>
                                        </p:tgtEl>
                                      </p:cBhvr>
                                      <p:to x="100000" y="100000"/>
                                    </p:animScale>
                                    <p:animScale>
                                      <p:cBhvr>
                                        <p:cTn id="22" dur="26">
                                          <p:stCondLst>
                                            <p:cond delay="1808"/>
                                          </p:stCondLst>
                                        </p:cTn>
                                        <p:tgtEl>
                                          <p:spTgt spid="16"/>
                                        </p:tgtEl>
                                      </p:cBhvr>
                                      <p:to x="100000" y="95000"/>
                                    </p:animScale>
                                    <p:animScale>
                                      <p:cBhvr>
                                        <p:cTn id="23" dur="166" decel="50000">
                                          <p:stCondLst>
                                            <p:cond delay="1834"/>
                                          </p:stCondLst>
                                        </p:cTn>
                                        <p:tgtEl>
                                          <p:spTgt spid="16"/>
                                        </p:tgtEl>
                                      </p:cBhvr>
                                      <p:to x="100000" y="100000"/>
                                    </p:animScale>
                                  </p:childTnLst>
                                </p:cTn>
                              </p:par>
                            </p:childTnLst>
                          </p:cTn>
                        </p:par>
                        <p:par>
                          <p:cTn id="24" fill="hold">
                            <p:stCondLst>
                              <p:cond delay="3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fltVal val="0"/>
                                          </p:val>
                                        </p:tav>
                                        <p:tav tm="100000">
                                          <p:val>
                                            <p:strVal val="#ppt_w"/>
                                          </p:val>
                                        </p:tav>
                                      </p:tavLst>
                                    </p:anim>
                                    <p:anim calcmode="lin" valueType="num">
                                      <p:cBhvr>
                                        <p:cTn id="35" dur="1000" fill="hold"/>
                                        <p:tgtEl>
                                          <p:spTgt spid="13"/>
                                        </p:tgtEl>
                                        <p:attrNameLst>
                                          <p:attrName>ppt_h</p:attrName>
                                        </p:attrNameLst>
                                      </p:cBhvr>
                                      <p:tavLst>
                                        <p:tav tm="0">
                                          <p:val>
                                            <p:fltVal val="0"/>
                                          </p:val>
                                        </p:tav>
                                        <p:tav tm="100000">
                                          <p:val>
                                            <p:strVal val="#ppt_h"/>
                                          </p:val>
                                        </p:tav>
                                      </p:tavLst>
                                    </p:anim>
                                    <p:anim calcmode="lin" valueType="num">
                                      <p:cBhvr>
                                        <p:cTn id="36" dur="1000" fill="hold"/>
                                        <p:tgtEl>
                                          <p:spTgt spid="13"/>
                                        </p:tgtEl>
                                        <p:attrNameLst>
                                          <p:attrName>style.rotation</p:attrName>
                                        </p:attrNameLst>
                                      </p:cBhvr>
                                      <p:tavLst>
                                        <p:tav tm="0">
                                          <p:val>
                                            <p:fltVal val="90"/>
                                          </p:val>
                                        </p:tav>
                                        <p:tav tm="100000">
                                          <p:val>
                                            <p:fltVal val="0"/>
                                          </p:val>
                                        </p:tav>
                                      </p:tavLst>
                                    </p:anim>
                                    <p:animEffect transition="in" filter="fade">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5" grpId="0">
        <p:bldAsOne/>
      </p:bldGraphic>
      <p:bldGraphic spid="10" grpId="0">
        <p:bldAsOne/>
      </p:bldGraphic>
      <p:bldGraphic spid="12" grpId="0">
        <p:bldAsOne/>
      </p:bldGraphic>
      <p:bldGraphic spid="1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13" name="Diagramma 12">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28066702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2" name="Diagramma 31">
            <a:extLst>
              <a:ext uri="{FF2B5EF4-FFF2-40B4-BE49-F238E27FC236}">
                <a16:creationId xmlns:a16="http://schemas.microsoft.com/office/drawing/2014/main" id="{E57F79DD-2F13-292D-50EA-5EC00AABA573}"/>
              </a:ext>
            </a:extLst>
          </p:cNvPr>
          <p:cNvGraphicFramePr/>
          <p:nvPr>
            <p:extLst>
              <p:ext uri="{D42A27DB-BD31-4B8C-83A1-F6EECF244321}">
                <p14:modId xmlns:p14="http://schemas.microsoft.com/office/powerpoint/2010/main" val="2691304257"/>
              </p:ext>
            </p:extLst>
          </p:nvPr>
        </p:nvGraphicFramePr>
        <p:xfrm>
          <a:off x="107154" y="1296117"/>
          <a:ext cx="6762750" cy="2585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1" name="Diagramma 40">
            <a:extLst>
              <a:ext uri="{FF2B5EF4-FFF2-40B4-BE49-F238E27FC236}">
                <a16:creationId xmlns:a16="http://schemas.microsoft.com/office/drawing/2014/main" id="{A3D853EE-34C3-DF11-24BD-698B0E364A37}"/>
              </a:ext>
            </a:extLst>
          </p:cNvPr>
          <p:cNvGraphicFramePr/>
          <p:nvPr>
            <p:extLst>
              <p:ext uri="{D42A27DB-BD31-4B8C-83A1-F6EECF244321}">
                <p14:modId xmlns:p14="http://schemas.microsoft.com/office/powerpoint/2010/main" val="914516447"/>
              </p:ext>
            </p:extLst>
          </p:nvPr>
        </p:nvGraphicFramePr>
        <p:xfrm>
          <a:off x="107155" y="3960552"/>
          <a:ext cx="5988844" cy="268206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4" name="Diagramma 43">
            <a:extLst>
              <a:ext uri="{FF2B5EF4-FFF2-40B4-BE49-F238E27FC236}">
                <a16:creationId xmlns:a16="http://schemas.microsoft.com/office/drawing/2014/main" id="{F55119AD-9735-B986-CF0A-28B58255B677}"/>
              </a:ext>
            </a:extLst>
          </p:cNvPr>
          <p:cNvGraphicFramePr/>
          <p:nvPr>
            <p:extLst>
              <p:ext uri="{D42A27DB-BD31-4B8C-83A1-F6EECF244321}">
                <p14:modId xmlns:p14="http://schemas.microsoft.com/office/powerpoint/2010/main" val="2066105396"/>
              </p:ext>
            </p:extLst>
          </p:nvPr>
        </p:nvGraphicFramePr>
        <p:xfrm>
          <a:off x="6203154" y="3960552"/>
          <a:ext cx="5881691" cy="268206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49" name="Diagramma 48">
            <a:extLst>
              <a:ext uri="{FF2B5EF4-FFF2-40B4-BE49-F238E27FC236}">
                <a16:creationId xmlns:a16="http://schemas.microsoft.com/office/drawing/2014/main" id="{49BB877F-07AE-FE5A-4B3C-5395ED5D8D06}"/>
              </a:ext>
            </a:extLst>
          </p:cNvPr>
          <p:cNvGraphicFramePr/>
          <p:nvPr>
            <p:extLst>
              <p:ext uri="{D42A27DB-BD31-4B8C-83A1-F6EECF244321}">
                <p14:modId xmlns:p14="http://schemas.microsoft.com/office/powerpoint/2010/main" val="3207228445"/>
              </p:ext>
            </p:extLst>
          </p:nvPr>
        </p:nvGraphicFramePr>
        <p:xfrm>
          <a:off x="6964362" y="-422139"/>
          <a:ext cx="4359275" cy="501807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Tree>
    <p:extLst>
      <p:ext uri="{BB962C8B-B14F-4D97-AF65-F5344CB8AC3E}">
        <p14:creationId xmlns:p14="http://schemas.microsoft.com/office/powerpoint/2010/main" val="174426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500" fill="hold"/>
                                        <p:tgtEl>
                                          <p:spTgt spid="32"/>
                                        </p:tgtEl>
                                        <p:attrNameLst>
                                          <p:attrName>ppt_w</p:attrName>
                                        </p:attrNameLst>
                                      </p:cBhvr>
                                      <p:tavLst>
                                        <p:tav tm="0">
                                          <p:val>
                                            <p:fltVal val="0"/>
                                          </p:val>
                                        </p:tav>
                                        <p:tav tm="100000">
                                          <p:val>
                                            <p:strVal val="#ppt_w"/>
                                          </p:val>
                                        </p:tav>
                                      </p:tavLst>
                                    </p:anim>
                                    <p:anim calcmode="lin" valueType="num">
                                      <p:cBhvr>
                                        <p:cTn id="8" dur="1500" fill="hold"/>
                                        <p:tgtEl>
                                          <p:spTgt spid="32"/>
                                        </p:tgtEl>
                                        <p:attrNameLst>
                                          <p:attrName>ppt_h</p:attrName>
                                        </p:attrNameLst>
                                      </p:cBhvr>
                                      <p:tavLst>
                                        <p:tav tm="0">
                                          <p:val>
                                            <p:fltVal val="0"/>
                                          </p:val>
                                        </p:tav>
                                        <p:tav tm="100000">
                                          <p:val>
                                            <p:strVal val="#ppt_h"/>
                                          </p:val>
                                        </p:tav>
                                      </p:tavLst>
                                    </p:anim>
                                    <p:animEffect transition="in" filter="fade">
                                      <p:cBhvr>
                                        <p:cTn id="9" dur="1500"/>
                                        <p:tgtEl>
                                          <p:spTgt spid="32"/>
                                        </p:tgtEl>
                                      </p:cBhvr>
                                    </p:animEffect>
                                  </p:childTnLst>
                                </p:cTn>
                              </p:par>
                            </p:childTnLst>
                          </p:cTn>
                        </p:par>
                        <p:par>
                          <p:cTn id="10" fill="hold">
                            <p:stCondLst>
                              <p:cond delay="1500"/>
                            </p:stCondLst>
                            <p:childTnLst>
                              <p:par>
                                <p:cTn id="11" presetID="22" presetClass="entr" presetSubtype="4"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1000"/>
                                        <p:tgtEl>
                                          <p:spTgt spid="49"/>
                                        </p:tgtEl>
                                      </p:cBhvr>
                                    </p:animEffect>
                                  </p:childTnLst>
                                </p:cTn>
                              </p:par>
                              <p:par>
                                <p:cTn id="14" presetID="31" presetClass="entr" presetSubtype="0" fill="hold" grpId="0" nodeType="withEffect">
                                  <p:stCondLst>
                                    <p:cond delay="200"/>
                                  </p:stCondLst>
                                  <p:childTnLst>
                                    <p:set>
                                      <p:cBhvr>
                                        <p:cTn id="15" dur="1" fill="hold">
                                          <p:stCondLst>
                                            <p:cond delay="0"/>
                                          </p:stCondLst>
                                        </p:cTn>
                                        <p:tgtEl>
                                          <p:spTgt spid="41"/>
                                        </p:tgtEl>
                                        <p:attrNameLst>
                                          <p:attrName>style.visibility</p:attrName>
                                        </p:attrNameLst>
                                      </p:cBhvr>
                                      <p:to>
                                        <p:strVal val="visible"/>
                                      </p:to>
                                    </p:set>
                                    <p:anim calcmode="lin" valueType="num">
                                      <p:cBhvr>
                                        <p:cTn id="16" dur="1000" fill="hold"/>
                                        <p:tgtEl>
                                          <p:spTgt spid="41"/>
                                        </p:tgtEl>
                                        <p:attrNameLst>
                                          <p:attrName>ppt_w</p:attrName>
                                        </p:attrNameLst>
                                      </p:cBhvr>
                                      <p:tavLst>
                                        <p:tav tm="0">
                                          <p:val>
                                            <p:fltVal val="0"/>
                                          </p:val>
                                        </p:tav>
                                        <p:tav tm="100000">
                                          <p:val>
                                            <p:strVal val="#ppt_w"/>
                                          </p:val>
                                        </p:tav>
                                      </p:tavLst>
                                    </p:anim>
                                    <p:anim calcmode="lin" valueType="num">
                                      <p:cBhvr>
                                        <p:cTn id="17" dur="1000" fill="hold"/>
                                        <p:tgtEl>
                                          <p:spTgt spid="41"/>
                                        </p:tgtEl>
                                        <p:attrNameLst>
                                          <p:attrName>ppt_h</p:attrName>
                                        </p:attrNameLst>
                                      </p:cBhvr>
                                      <p:tavLst>
                                        <p:tav tm="0">
                                          <p:val>
                                            <p:fltVal val="0"/>
                                          </p:val>
                                        </p:tav>
                                        <p:tav tm="100000">
                                          <p:val>
                                            <p:strVal val="#ppt_h"/>
                                          </p:val>
                                        </p:tav>
                                      </p:tavLst>
                                    </p:anim>
                                    <p:anim calcmode="lin" valueType="num">
                                      <p:cBhvr>
                                        <p:cTn id="18" dur="1000" fill="hold"/>
                                        <p:tgtEl>
                                          <p:spTgt spid="41"/>
                                        </p:tgtEl>
                                        <p:attrNameLst>
                                          <p:attrName>style.rotation</p:attrName>
                                        </p:attrNameLst>
                                      </p:cBhvr>
                                      <p:tavLst>
                                        <p:tav tm="0">
                                          <p:val>
                                            <p:fltVal val="90"/>
                                          </p:val>
                                        </p:tav>
                                        <p:tav tm="100000">
                                          <p:val>
                                            <p:fltVal val="0"/>
                                          </p:val>
                                        </p:tav>
                                      </p:tavLst>
                                    </p:anim>
                                    <p:animEffect transition="in" filter="fade">
                                      <p:cBhvr>
                                        <p:cTn id="19" dur="1000"/>
                                        <p:tgtEl>
                                          <p:spTgt spid="41"/>
                                        </p:tgtEl>
                                      </p:cBhvr>
                                    </p:animEffect>
                                  </p:childTnLst>
                                </p:cTn>
                              </p:par>
                            </p:childTnLst>
                          </p:cTn>
                        </p:par>
                        <p:par>
                          <p:cTn id="20" fill="hold">
                            <p:stCondLst>
                              <p:cond delay="2700"/>
                            </p:stCondLst>
                            <p:childTnLst>
                              <p:par>
                                <p:cTn id="21" presetID="6" presetClass="entr" presetSubtype="16"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circle(in)">
                                      <p:cBhvr>
                                        <p:cTn id="23"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41" grpId="0">
        <p:bldAsOne/>
      </p:bldGraphic>
      <p:bldGraphic spid="44" grpId="0">
        <p:bldAsOne/>
      </p:bldGraphic>
      <p:bldGraphic spid="4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4036290007"/>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ma 25">
            <a:extLst>
              <a:ext uri="{FF2B5EF4-FFF2-40B4-BE49-F238E27FC236}">
                <a16:creationId xmlns:a16="http://schemas.microsoft.com/office/drawing/2014/main" id="{6C0D2270-AA00-26A2-D634-2ED1601644FB}"/>
              </a:ext>
            </a:extLst>
          </p:cNvPr>
          <p:cNvGraphicFramePr/>
          <p:nvPr>
            <p:extLst>
              <p:ext uri="{D42A27DB-BD31-4B8C-83A1-F6EECF244321}">
                <p14:modId xmlns:p14="http://schemas.microsoft.com/office/powerpoint/2010/main" val="2058264001"/>
              </p:ext>
            </p:extLst>
          </p:nvPr>
        </p:nvGraphicFramePr>
        <p:xfrm>
          <a:off x="88106" y="1252121"/>
          <a:ext cx="6500812" cy="17543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7" name="Diagramma 26">
            <a:extLst>
              <a:ext uri="{FF2B5EF4-FFF2-40B4-BE49-F238E27FC236}">
                <a16:creationId xmlns:a16="http://schemas.microsoft.com/office/drawing/2014/main" id="{4B6CD529-FE5A-5D66-1511-41C796FCE194}"/>
              </a:ext>
            </a:extLst>
          </p:cNvPr>
          <p:cNvGraphicFramePr/>
          <p:nvPr>
            <p:extLst>
              <p:ext uri="{D42A27DB-BD31-4B8C-83A1-F6EECF244321}">
                <p14:modId xmlns:p14="http://schemas.microsoft.com/office/powerpoint/2010/main" val="3406081085"/>
              </p:ext>
            </p:extLst>
          </p:nvPr>
        </p:nvGraphicFramePr>
        <p:xfrm>
          <a:off x="88106" y="3112890"/>
          <a:ext cx="6500812" cy="14773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 name="Immagine 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910650" y="1397990"/>
            <a:ext cx="4959618" cy="2163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Diagramma 11"/>
          <p:cNvGraphicFramePr/>
          <p:nvPr>
            <p:extLst>
              <p:ext uri="{D42A27DB-BD31-4B8C-83A1-F6EECF244321}">
                <p14:modId xmlns:p14="http://schemas.microsoft.com/office/powerpoint/2010/main" val="3452910482"/>
              </p:ext>
            </p:extLst>
          </p:nvPr>
        </p:nvGraphicFramePr>
        <p:xfrm>
          <a:off x="88106" y="4696661"/>
          <a:ext cx="9947339" cy="1754326"/>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4" name="Immagine 3"/>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92299" y="3253153"/>
            <a:ext cx="1191010" cy="1191010"/>
          </a:xfrm>
          <a:prstGeom prst="rect">
            <a:avLst/>
          </a:prstGeom>
        </p:spPr>
      </p:pic>
    </p:spTree>
    <p:extLst>
      <p:ext uri="{BB962C8B-B14F-4D97-AF65-F5344CB8AC3E}">
        <p14:creationId xmlns:p14="http://schemas.microsoft.com/office/powerpoint/2010/main" val="191310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5"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anim calcmode="lin" valueType="num">
                                      <p:cBhvr>
                                        <p:cTn id="14" dur="2000" fill="hold"/>
                                        <p:tgtEl>
                                          <p:spTgt spid="27"/>
                                        </p:tgtEl>
                                        <p:attrNameLst>
                                          <p:attrName>ppt_w</p:attrName>
                                        </p:attrNameLst>
                                      </p:cBhvr>
                                      <p:tavLst>
                                        <p:tav tm="0" fmla="#ppt_w*sin(2.5*pi*$)">
                                          <p:val>
                                            <p:fltVal val="0"/>
                                          </p:val>
                                        </p:tav>
                                        <p:tav tm="100000">
                                          <p:val>
                                            <p:fltVal val="1"/>
                                          </p:val>
                                        </p:tav>
                                      </p:tavLst>
                                    </p:anim>
                                    <p:anim calcmode="lin" valueType="num">
                                      <p:cBhvr>
                                        <p:cTn id="15" dur="2000" fill="hold"/>
                                        <p:tgtEl>
                                          <p:spTgt spid="27"/>
                                        </p:tgtEl>
                                        <p:attrNameLst>
                                          <p:attrName>ppt_h</p:attrName>
                                        </p:attrNameLst>
                                      </p:cBhvr>
                                      <p:tavLst>
                                        <p:tav tm="0">
                                          <p:val>
                                            <p:strVal val="#ppt_h"/>
                                          </p:val>
                                        </p:tav>
                                        <p:tav tm="100000">
                                          <p:val>
                                            <p:strVal val="#ppt_h"/>
                                          </p:val>
                                        </p:tav>
                                      </p:tavLst>
                                    </p:anim>
                                  </p:childTnLst>
                                </p:cTn>
                              </p:par>
                              <p:par>
                                <p:cTn id="16" presetID="45"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anim calcmode="lin" valueType="num">
                                      <p:cBhvr>
                                        <p:cTn id="19" dur="2000" fill="hold"/>
                                        <p:tgtEl>
                                          <p:spTgt spid="4"/>
                                        </p:tgtEl>
                                        <p:attrNameLst>
                                          <p:attrName>ppt_w</p:attrName>
                                        </p:attrNameLst>
                                      </p:cBhvr>
                                      <p:tavLst>
                                        <p:tav tm="0" fmla="#ppt_w*sin(2.5*pi*$)">
                                          <p:val>
                                            <p:fltVal val="0"/>
                                          </p:val>
                                        </p:tav>
                                        <p:tav tm="100000">
                                          <p:val>
                                            <p:fltVal val="1"/>
                                          </p:val>
                                        </p:tav>
                                      </p:tavLst>
                                    </p:anim>
                                    <p:anim calcmode="lin" valueType="num">
                                      <p:cBhvr>
                                        <p:cTn id="20" dur="2000" fill="hold"/>
                                        <p:tgtEl>
                                          <p:spTgt spid="4"/>
                                        </p:tgtEl>
                                        <p:attrNameLst>
                                          <p:attrName>ppt_h</p:attrName>
                                        </p:attrNameLst>
                                      </p:cBhvr>
                                      <p:tavLst>
                                        <p:tav tm="0">
                                          <p:val>
                                            <p:strVal val="#ppt_h"/>
                                          </p:val>
                                        </p:tav>
                                        <p:tav tm="100000">
                                          <p:val>
                                            <p:strVal val="#ppt_h"/>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3500"/>
                            </p:stCondLst>
                            <p:childTnLst>
                              <p:par>
                                <p:cTn id="26" presetID="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Graphic spid="27" grpId="0">
        <p:bldAsOne/>
      </p:bldGraphic>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172166983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1" name="Gruppo 20"/>
          <p:cNvGrpSpPr/>
          <p:nvPr/>
        </p:nvGrpSpPr>
        <p:grpSpPr>
          <a:xfrm>
            <a:off x="8134346" y="98928"/>
            <a:ext cx="3943357" cy="922400"/>
            <a:chOff x="1076321" y="464"/>
            <a:chExt cx="3943357" cy="922400"/>
          </a:xfrm>
        </p:grpSpPr>
        <p:sp>
          <p:nvSpPr>
            <p:cNvPr id="22" name="Rettangolo 21"/>
            <p:cNvSpPr/>
            <p:nvPr/>
          </p:nvSpPr>
          <p:spPr>
            <a:xfrm>
              <a:off x="1076321" y="464"/>
              <a:ext cx="3943357" cy="922400"/>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3" name="CasellaDiTesto 22"/>
            <p:cNvSpPr txBox="1"/>
            <p:nvPr/>
          </p:nvSpPr>
          <p:spPr>
            <a:xfrm>
              <a:off x="1076321" y="464"/>
              <a:ext cx="3943357" cy="922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Sindaco: Filippo Gasperi</a:t>
              </a:r>
              <a:r>
                <a:rPr lang="it-IT" sz="1400" kern="1200" dirty="0"/>
                <a:t> – Rappresentante legale del Comune, responsabile dell’amministrazione e dell’attuazione delle politiche locali.</a:t>
              </a:r>
            </a:p>
          </p:txBody>
        </p:sp>
      </p:grpSp>
      <p:graphicFrame>
        <p:nvGraphicFramePr>
          <p:cNvPr id="14" name="Diagramma 13"/>
          <p:cNvGraphicFramePr/>
          <p:nvPr>
            <p:extLst>
              <p:ext uri="{D42A27DB-BD31-4B8C-83A1-F6EECF244321}">
                <p14:modId xmlns:p14="http://schemas.microsoft.com/office/powerpoint/2010/main" val="1469605653"/>
              </p:ext>
            </p:extLst>
          </p:nvPr>
        </p:nvGraphicFramePr>
        <p:xfrm>
          <a:off x="990597" y="162503"/>
          <a:ext cx="9115426" cy="4562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5" name="Diagramma 24"/>
          <p:cNvGraphicFramePr/>
          <p:nvPr>
            <p:extLst>
              <p:ext uri="{D42A27DB-BD31-4B8C-83A1-F6EECF244321}">
                <p14:modId xmlns:p14="http://schemas.microsoft.com/office/powerpoint/2010/main" val="1340982339"/>
              </p:ext>
            </p:extLst>
          </p:nvPr>
        </p:nvGraphicFramePr>
        <p:xfrm>
          <a:off x="334689" y="4032676"/>
          <a:ext cx="6096000" cy="230832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32" name="Gruppo 31"/>
          <p:cNvGrpSpPr/>
          <p:nvPr/>
        </p:nvGrpSpPr>
        <p:grpSpPr>
          <a:xfrm>
            <a:off x="8740299" y="5108626"/>
            <a:ext cx="2731449" cy="1365724"/>
            <a:chOff x="1858487" y="407"/>
            <a:chExt cx="2731449" cy="1365724"/>
          </a:xfrm>
        </p:grpSpPr>
        <p:sp>
          <p:nvSpPr>
            <p:cNvPr id="33" name="Rettangolo 32"/>
            <p:cNvSpPr/>
            <p:nvPr/>
          </p:nvSpPr>
          <p:spPr>
            <a:xfrm>
              <a:off x="1858487" y="407"/>
              <a:ext cx="2731449" cy="1365724"/>
            </a:xfrm>
            <a:prstGeom prst="rect">
              <a:avLst/>
            </a:pr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34" name="CasellaDiTesto 33"/>
            <p:cNvSpPr txBox="1"/>
            <p:nvPr/>
          </p:nvSpPr>
          <p:spPr>
            <a:xfrm>
              <a:off x="1858487" y="407"/>
              <a:ext cx="2731449" cy="13657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it-IT" sz="1400" b="1" kern="1200" dirty="0"/>
                <a:t>Dipendenti del Comune: </a:t>
              </a:r>
              <a:r>
                <a:rPr lang="it-IT" sz="1400" kern="1200" dirty="0"/>
                <a:t>Il Comune di Gradara è suddiviso in diverse unità organizzative, ciascuna con un numero specifico di dipendenti:</a:t>
              </a:r>
            </a:p>
          </p:txBody>
        </p:sp>
      </p:grpSp>
      <p:pic>
        <p:nvPicPr>
          <p:cNvPr id="2050" name="Picture 2" descr="https://www.comune.gradara.pu.it/fileadmin/_processed_/9/9/csm_Foto_profilo_web_low_48967c27a4.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39383" y="1021328"/>
            <a:ext cx="1847853" cy="19940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oto Assessore Thomas Lenti"/>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6325" y="3324124"/>
            <a:ext cx="847350" cy="12774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Foto Assessore Angela Bulzinetti"/>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65978" y="3138867"/>
            <a:ext cx="970237"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Foto Assessore Arianna Dent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0034" y="3323237"/>
            <a:ext cx="884498" cy="13267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Foto Assessore Marino Rossi"/>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52743" y="3255276"/>
            <a:ext cx="975111" cy="14626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https://www.comune.gradara.pu.it/fileadmin/_processed_/1/6/csm_buscaglia.matteo_a0a385b52c.jpg"/>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334689" y="5734677"/>
            <a:ext cx="807882" cy="12118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Foto consigliera Calesini Barbara"/>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25551" y="5735499"/>
            <a:ext cx="803299" cy="12110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4" name="Picture 16" descr="Foto consigliera Del Magna Eleonora"/>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2520" y="5683726"/>
            <a:ext cx="825233" cy="12378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8" name="Picture 20" descr="https://www.comune.gradara.pu.it/fileadmin/_processed_/7/3/csm_lavanna_2_19d1ede218.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1423" y="5706682"/>
            <a:ext cx="855258" cy="12276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0" name="Picture 22" descr="Foto Consigliere Petrella Angel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50351" y="5755808"/>
            <a:ext cx="777178" cy="11657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2" name="Picture 24" descr="Foto Consigliera Sanchini Silvia"/>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614036" y="5676959"/>
            <a:ext cx="858059" cy="12870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7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7895676">
            <a:off x="-613548" y="1182041"/>
            <a:ext cx="3818704" cy="283808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8293284" flipH="1">
            <a:off x="8322110" y="1125865"/>
            <a:ext cx="2000104" cy="14864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descr="Best of the Burbs! Home Tou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0800000" flipH="1">
            <a:off x="5456158" y="4066523"/>
            <a:ext cx="3375545" cy="208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631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par>
                                <p:cTn id="11" presetID="16" presetClass="entr" presetSubtype="21" fill="hold" nodeType="withEffect">
                                  <p:stCondLst>
                                    <p:cond delay="70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par>
                          <p:cTn id="14" fill="hold">
                            <p:stCondLst>
                              <p:cond delay="1200"/>
                            </p:stCondLst>
                            <p:childTnLst>
                              <p:par>
                                <p:cTn id="15" presetID="2" presetClass="entr" presetSubtype="4"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ppt_x"/>
                                          </p:val>
                                        </p:tav>
                                        <p:tav tm="100000">
                                          <p:val>
                                            <p:strVal val="#ppt_x"/>
                                          </p:val>
                                        </p:tav>
                                      </p:tavLst>
                                    </p:anim>
                                    <p:anim calcmode="lin" valueType="num">
                                      <p:cBhvr additive="base">
                                        <p:cTn id="18" dur="500" fill="hold"/>
                                        <p:tgtEl>
                                          <p:spTgt spid="64"/>
                                        </p:tgtEl>
                                        <p:attrNameLst>
                                          <p:attrName>ppt_y</p:attrName>
                                        </p:attrNameLst>
                                      </p:cBhvr>
                                      <p:tavLst>
                                        <p:tav tm="0">
                                          <p:val>
                                            <p:strVal val="1+#ppt_h/2"/>
                                          </p:val>
                                        </p:tav>
                                        <p:tav tm="100000">
                                          <p:val>
                                            <p:strVal val="#ppt_y"/>
                                          </p:val>
                                        </p:tav>
                                      </p:tavLst>
                                    </p:anim>
                                  </p:childTnLst>
                                </p:cTn>
                              </p:par>
                            </p:childTnLst>
                          </p:cTn>
                        </p:par>
                        <p:par>
                          <p:cTn id="19" fill="hold">
                            <p:stCondLst>
                              <p:cond delay="1700"/>
                            </p:stCondLst>
                            <p:childTnLst>
                              <p:par>
                                <p:cTn id="20" presetID="53" presetClass="entr" presetSubtype="16" fill="hold" grpId="0" nodeType="afterEffect">
                                  <p:stCondLst>
                                    <p:cond delay="1000"/>
                                  </p:stCondLst>
                                  <p:childTnLst>
                                    <p:set>
                                      <p:cBhvr>
                                        <p:cTn id="21" dur="1" fill="hold">
                                          <p:stCondLst>
                                            <p:cond delay="0"/>
                                          </p:stCondLst>
                                        </p:cTn>
                                        <p:tgtEl>
                                          <p:spTgt spid="14">
                                            <p:graphicEl>
                                              <a:dgm id="{77AB59C8-3FEE-4E00-9686-84120491A9FF}"/>
                                            </p:graphicEl>
                                          </p:spTgt>
                                        </p:tgtEl>
                                        <p:attrNameLst>
                                          <p:attrName>style.visibility</p:attrName>
                                        </p:attrNameLst>
                                      </p:cBhvr>
                                      <p:to>
                                        <p:strVal val="visible"/>
                                      </p:to>
                                    </p:set>
                                    <p:anim calcmode="lin" valueType="num">
                                      <p:cBhvr>
                                        <p:cTn id="22" dur="500" fill="hold"/>
                                        <p:tgtEl>
                                          <p:spTgt spid="14">
                                            <p:graphicEl>
                                              <a:dgm id="{77AB59C8-3FEE-4E00-9686-84120491A9FF}"/>
                                            </p:graphicEl>
                                          </p:spTgt>
                                        </p:tgtEl>
                                        <p:attrNameLst>
                                          <p:attrName>ppt_w</p:attrName>
                                        </p:attrNameLst>
                                      </p:cBhvr>
                                      <p:tavLst>
                                        <p:tav tm="0">
                                          <p:val>
                                            <p:fltVal val="0"/>
                                          </p:val>
                                        </p:tav>
                                        <p:tav tm="100000">
                                          <p:val>
                                            <p:strVal val="#ppt_w"/>
                                          </p:val>
                                        </p:tav>
                                      </p:tavLst>
                                    </p:anim>
                                    <p:anim calcmode="lin" valueType="num">
                                      <p:cBhvr>
                                        <p:cTn id="23" dur="500" fill="hold"/>
                                        <p:tgtEl>
                                          <p:spTgt spid="14">
                                            <p:graphicEl>
                                              <a:dgm id="{77AB59C8-3FEE-4E00-9686-84120491A9FF}"/>
                                            </p:graphicEl>
                                          </p:spTgt>
                                        </p:tgtEl>
                                        <p:attrNameLst>
                                          <p:attrName>ppt_h</p:attrName>
                                        </p:attrNameLst>
                                      </p:cBhvr>
                                      <p:tavLst>
                                        <p:tav tm="0">
                                          <p:val>
                                            <p:fltVal val="0"/>
                                          </p:val>
                                        </p:tav>
                                        <p:tav tm="100000">
                                          <p:val>
                                            <p:strVal val="#ppt_h"/>
                                          </p:val>
                                        </p:tav>
                                      </p:tavLst>
                                    </p:anim>
                                    <p:animEffect transition="in" filter="fade">
                                      <p:cBhvr>
                                        <p:cTn id="24" dur="500"/>
                                        <p:tgtEl>
                                          <p:spTgt spid="14">
                                            <p:graphicEl>
                                              <a:dgm id="{77AB59C8-3FEE-4E00-9686-84120491A9FF}"/>
                                            </p:graphicEl>
                                          </p:spTgt>
                                        </p:tgtEl>
                                      </p:cBhvr>
                                    </p:animEffect>
                                  </p:childTnLst>
                                </p:cTn>
                              </p:par>
                            </p:childTnLst>
                          </p:cTn>
                        </p:par>
                        <p:par>
                          <p:cTn id="25" fill="hold">
                            <p:stCondLst>
                              <p:cond delay="3200"/>
                            </p:stCondLst>
                            <p:childTnLst>
                              <p:par>
                                <p:cTn id="26" presetID="53" presetClass="entr" presetSubtype="16" fill="hold" grpId="0" nodeType="afterEffect">
                                  <p:stCondLst>
                                    <p:cond delay="0"/>
                                  </p:stCondLst>
                                  <p:childTnLst>
                                    <p:set>
                                      <p:cBhvr>
                                        <p:cTn id="27" dur="1" fill="hold">
                                          <p:stCondLst>
                                            <p:cond delay="0"/>
                                          </p:stCondLst>
                                        </p:cTn>
                                        <p:tgtEl>
                                          <p:spTgt spid="14">
                                            <p:graphicEl>
                                              <a:dgm id="{7AA71B5B-4E06-48A1-ADCB-E24925189736}"/>
                                            </p:graphicEl>
                                          </p:spTgt>
                                        </p:tgtEl>
                                        <p:attrNameLst>
                                          <p:attrName>style.visibility</p:attrName>
                                        </p:attrNameLst>
                                      </p:cBhvr>
                                      <p:to>
                                        <p:strVal val="visible"/>
                                      </p:to>
                                    </p:set>
                                    <p:anim calcmode="lin" valueType="num">
                                      <p:cBhvr>
                                        <p:cTn id="28" dur="500" fill="hold"/>
                                        <p:tgtEl>
                                          <p:spTgt spid="14">
                                            <p:graphicEl>
                                              <a:dgm id="{7AA71B5B-4E06-48A1-ADCB-E24925189736}"/>
                                            </p:graphicEl>
                                          </p:spTgt>
                                        </p:tgtEl>
                                        <p:attrNameLst>
                                          <p:attrName>ppt_w</p:attrName>
                                        </p:attrNameLst>
                                      </p:cBhvr>
                                      <p:tavLst>
                                        <p:tav tm="0">
                                          <p:val>
                                            <p:fltVal val="0"/>
                                          </p:val>
                                        </p:tav>
                                        <p:tav tm="100000">
                                          <p:val>
                                            <p:strVal val="#ppt_w"/>
                                          </p:val>
                                        </p:tav>
                                      </p:tavLst>
                                    </p:anim>
                                    <p:anim calcmode="lin" valueType="num">
                                      <p:cBhvr>
                                        <p:cTn id="29" dur="500" fill="hold"/>
                                        <p:tgtEl>
                                          <p:spTgt spid="14">
                                            <p:graphicEl>
                                              <a:dgm id="{7AA71B5B-4E06-48A1-ADCB-E24925189736}"/>
                                            </p:graphicEl>
                                          </p:spTgt>
                                        </p:tgtEl>
                                        <p:attrNameLst>
                                          <p:attrName>ppt_h</p:attrName>
                                        </p:attrNameLst>
                                      </p:cBhvr>
                                      <p:tavLst>
                                        <p:tav tm="0">
                                          <p:val>
                                            <p:fltVal val="0"/>
                                          </p:val>
                                        </p:tav>
                                        <p:tav tm="100000">
                                          <p:val>
                                            <p:strVal val="#ppt_h"/>
                                          </p:val>
                                        </p:tav>
                                      </p:tavLst>
                                    </p:anim>
                                    <p:animEffect transition="in" filter="fade">
                                      <p:cBhvr>
                                        <p:cTn id="30" dur="500"/>
                                        <p:tgtEl>
                                          <p:spTgt spid="14">
                                            <p:graphicEl>
                                              <a:dgm id="{7AA71B5B-4E06-48A1-ADCB-E24925189736}"/>
                                            </p:graphicEl>
                                          </p:spTgt>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14">
                                            <p:graphicEl>
                                              <a:dgm id="{ACDE1BDB-7075-46F8-AA7F-B3A4FA40D8AF}"/>
                                            </p:graphicEl>
                                          </p:spTgt>
                                        </p:tgtEl>
                                        <p:attrNameLst>
                                          <p:attrName>style.visibility</p:attrName>
                                        </p:attrNameLst>
                                      </p:cBhvr>
                                      <p:to>
                                        <p:strVal val="visible"/>
                                      </p:to>
                                    </p:set>
                                    <p:anim calcmode="lin" valueType="num">
                                      <p:cBhvr>
                                        <p:cTn id="33" dur="500" fill="hold"/>
                                        <p:tgtEl>
                                          <p:spTgt spid="14">
                                            <p:graphicEl>
                                              <a:dgm id="{ACDE1BDB-7075-46F8-AA7F-B3A4FA40D8AF}"/>
                                            </p:graphicEl>
                                          </p:spTgt>
                                        </p:tgtEl>
                                        <p:attrNameLst>
                                          <p:attrName>ppt_w</p:attrName>
                                        </p:attrNameLst>
                                      </p:cBhvr>
                                      <p:tavLst>
                                        <p:tav tm="0">
                                          <p:val>
                                            <p:fltVal val="0"/>
                                          </p:val>
                                        </p:tav>
                                        <p:tav tm="100000">
                                          <p:val>
                                            <p:strVal val="#ppt_w"/>
                                          </p:val>
                                        </p:tav>
                                      </p:tavLst>
                                    </p:anim>
                                    <p:anim calcmode="lin" valueType="num">
                                      <p:cBhvr>
                                        <p:cTn id="34" dur="500" fill="hold"/>
                                        <p:tgtEl>
                                          <p:spTgt spid="14">
                                            <p:graphicEl>
                                              <a:dgm id="{ACDE1BDB-7075-46F8-AA7F-B3A4FA40D8AF}"/>
                                            </p:graphicEl>
                                          </p:spTgt>
                                        </p:tgtEl>
                                        <p:attrNameLst>
                                          <p:attrName>ppt_h</p:attrName>
                                        </p:attrNameLst>
                                      </p:cBhvr>
                                      <p:tavLst>
                                        <p:tav tm="0">
                                          <p:val>
                                            <p:fltVal val="0"/>
                                          </p:val>
                                        </p:tav>
                                        <p:tav tm="100000">
                                          <p:val>
                                            <p:strVal val="#ppt_h"/>
                                          </p:val>
                                        </p:tav>
                                      </p:tavLst>
                                    </p:anim>
                                    <p:animEffect transition="in" filter="fade">
                                      <p:cBhvr>
                                        <p:cTn id="35" dur="500"/>
                                        <p:tgtEl>
                                          <p:spTgt spid="14">
                                            <p:graphicEl>
                                              <a:dgm id="{ACDE1BDB-7075-46F8-AA7F-B3A4FA40D8AF}"/>
                                            </p:graphicEl>
                                          </p:spTgt>
                                        </p:tgtEl>
                                      </p:cBhvr>
                                    </p:animEffect>
                                  </p:childTnLst>
                                </p:cTn>
                              </p:par>
                            </p:childTnLst>
                          </p:cTn>
                        </p:par>
                        <p:par>
                          <p:cTn id="36" fill="hold">
                            <p:stCondLst>
                              <p:cond delay="4700"/>
                            </p:stCondLst>
                            <p:childTnLst>
                              <p:par>
                                <p:cTn id="37" presetID="53" presetClass="entr" presetSubtype="16" fill="hold" grpId="0" nodeType="afterEffect">
                                  <p:stCondLst>
                                    <p:cond delay="0"/>
                                  </p:stCondLst>
                                  <p:childTnLst>
                                    <p:set>
                                      <p:cBhvr>
                                        <p:cTn id="38" dur="1" fill="hold">
                                          <p:stCondLst>
                                            <p:cond delay="0"/>
                                          </p:stCondLst>
                                        </p:cTn>
                                        <p:tgtEl>
                                          <p:spTgt spid="14">
                                            <p:graphicEl>
                                              <a:dgm id="{2F369125-ED94-498E-BB78-70AA9BC2DF19}"/>
                                            </p:graphicEl>
                                          </p:spTgt>
                                        </p:tgtEl>
                                        <p:attrNameLst>
                                          <p:attrName>style.visibility</p:attrName>
                                        </p:attrNameLst>
                                      </p:cBhvr>
                                      <p:to>
                                        <p:strVal val="visible"/>
                                      </p:to>
                                    </p:set>
                                    <p:anim calcmode="lin" valueType="num">
                                      <p:cBhvr>
                                        <p:cTn id="39" dur="500" fill="hold"/>
                                        <p:tgtEl>
                                          <p:spTgt spid="14">
                                            <p:graphicEl>
                                              <a:dgm id="{2F369125-ED94-498E-BB78-70AA9BC2DF19}"/>
                                            </p:graphicEl>
                                          </p:spTgt>
                                        </p:tgtEl>
                                        <p:attrNameLst>
                                          <p:attrName>ppt_w</p:attrName>
                                        </p:attrNameLst>
                                      </p:cBhvr>
                                      <p:tavLst>
                                        <p:tav tm="0">
                                          <p:val>
                                            <p:fltVal val="0"/>
                                          </p:val>
                                        </p:tav>
                                        <p:tav tm="100000">
                                          <p:val>
                                            <p:strVal val="#ppt_w"/>
                                          </p:val>
                                        </p:tav>
                                      </p:tavLst>
                                    </p:anim>
                                    <p:anim calcmode="lin" valueType="num">
                                      <p:cBhvr>
                                        <p:cTn id="40" dur="500" fill="hold"/>
                                        <p:tgtEl>
                                          <p:spTgt spid="14">
                                            <p:graphicEl>
                                              <a:dgm id="{2F369125-ED94-498E-BB78-70AA9BC2DF19}"/>
                                            </p:graphicEl>
                                          </p:spTgt>
                                        </p:tgtEl>
                                        <p:attrNameLst>
                                          <p:attrName>ppt_h</p:attrName>
                                        </p:attrNameLst>
                                      </p:cBhvr>
                                      <p:tavLst>
                                        <p:tav tm="0">
                                          <p:val>
                                            <p:fltVal val="0"/>
                                          </p:val>
                                        </p:tav>
                                        <p:tav tm="100000">
                                          <p:val>
                                            <p:strVal val="#ppt_h"/>
                                          </p:val>
                                        </p:tav>
                                      </p:tavLst>
                                    </p:anim>
                                    <p:animEffect transition="in" filter="fade">
                                      <p:cBhvr>
                                        <p:cTn id="41" dur="500"/>
                                        <p:tgtEl>
                                          <p:spTgt spid="14">
                                            <p:graphicEl>
                                              <a:dgm id="{2F369125-ED94-498E-BB78-70AA9BC2DF19}"/>
                                            </p:graphicEl>
                                          </p:spTgt>
                                        </p:tgtEl>
                                      </p:cBhvr>
                                    </p:animEffect>
                                  </p:childTnLst>
                                </p:cTn>
                              </p:par>
                              <p:par>
                                <p:cTn id="42" presetID="53" presetClass="entr" presetSubtype="16" fill="hold" grpId="0" nodeType="withEffect">
                                  <p:stCondLst>
                                    <p:cond delay="1000"/>
                                  </p:stCondLst>
                                  <p:childTnLst>
                                    <p:set>
                                      <p:cBhvr>
                                        <p:cTn id="43" dur="1" fill="hold">
                                          <p:stCondLst>
                                            <p:cond delay="0"/>
                                          </p:stCondLst>
                                        </p:cTn>
                                        <p:tgtEl>
                                          <p:spTgt spid="14">
                                            <p:graphicEl>
                                              <a:dgm id="{A107768A-3F43-4650-B0D9-F40EE39FB161}"/>
                                            </p:graphicEl>
                                          </p:spTgt>
                                        </p:tgtEl>
                                        <p:attrNameLst>
                                          <p:attrName>style.visibility</p:attrName>
                                        </p:attrNameLst>
                                      </p:cBhvr>
                                      <p:to>
                                        <p:strVal val="visible"/>
                                      </p:to>
                                    </p:set>
                                    <p:anim calcmode="lin" valueType="num">
                                      <p:cBhvr>
                                        <p:cTn id="44" dur="500" fill="hold"/>
                                        <p:tgtEl>
                                          <p:spTgt spid="14">
                                            <p:graphicEl>
                                              <a:dgm id="{A107768A-3F43-4650-B0D9-F40EE39FB161}"/>
                                            </p:graphicEl>
                                          </p:spTgt>
                                        </p:tgtEl>
                                        <p:attrNameLst>
                                          <p:attrName>ppt_w</p:attrName>
                                        </p:attrNameLst>
                                      </p:cBhvr>
                                      <p:tavLst>
                                        <p:tav tm="0">
                                          <p:val>
                                            <p:fltVal val="0"/>
                                          </p:val>
                                        </p:tav>
                                        <p:tav tm="100000">
                                          <p:val>
                                            <p:strVal val="#ppt_w"/>
                                          </p:val>
                                        </p:tav>
                                      </p:tavLst>
                                    </p:anim>
                                    <p:anim calcmode="lin" valueType="num">
                                      <p:cBhvr>
                                        <p:cTn id="45" dur="500" fill="hold"/>
                                        <p:tgtEl>
                                          <p:spTgt spid="14">
                                            <p:graphicEl>
                                              <a:dgm id="{A107768A-3F43-4650-B0D9-F40EE39FB161}"/>
                                            </p:graphicEl>
                                          </p:spTgt>
                                        </p:tgtEl>
                                        <p:attrNameLst>
                                          <p:attrName>ppt_h</p:attrName>
                                        </p:attrNameLst>
                                      </p:cBhvr>
                                      <p:tavLst>
                                        <p:tav tm="0">
                                          <p:val>
                                            <p:fltVal val="0"/>
                                          </p:val>
                                        </p:tav>
                                        <p:tav tm="100000">
                                          <p:val>
                                            <p:strVal val="#ppt_h"/>
                                          </p:val>
                                        </p:tav>
                                      </p:tavLst>
                                    </p:anim>
                                    <p:animEffect transition="in" filter="fade">
                                      <p:cBhvr>
                                        <p:cTn id="46" dur="500"/>
                                        <p:tgtEl>
                                          <p:spTgt spid="14">
                                            <p:graphicEl>
                                              <a:dgm id="{A107768A-3F43-4650-B0D9-F40EE39FB161}"/>
                                            </p:graphicEl>
                                          </p:spTgt>
                                        </p:tgtEl>
                                      </p:cBhvr>
                                    </p:animEffect>
                                  </p:childTnLst>
                                </p:cTn>
                              </p:par>
                            </p:childTnLst>
                          </p:cTn>
                        </p:par>
                        <p:par>
                          <p:cTn id="47" fill="hold">
                            <p:stCondLst>
                              <p:cond delay="6200"/>
                            </p:stCondLst>
                            <p:childTnLst>
                              <p:par>
                                <p:cTn id="48" presetID="53" presetClass="entr" presetSubtype="16" fill="hold" grpId="0" nodeType="afterEffect">
                                  <p:stCondLst>
                                    <p:cond delay="0"/>
                                  </p:stCondLst>
                                  <p:childTnLst>
                                    <p:set>
                                      <p:cBhvr>
                                        <p:cTn id="49" dur="1" fill="hold">
                                          <p:stCondLst>
                                            <p:cond delay="0"/>
                                          </p:stCondLst>
                                        </p:cTn>
                                        <p:tgtEl>
                                          <p:spTgt spid="14">
                                            <p:graphicEl>
                                              <a:dgm id="{C9D9121D-CEB9-4EB3-937D-54CDF4B5FF6E}"/>
                                            </p:graphicEl>
                                          </p:spTgt>
                                        </p:tgtEl>
                                        <p:attrNameLst>
                                          <p:attrName>style.visibility</p:attrName>
                                        </p:attrNameLst>
                                      </p:cBhvr>
                                      <p:to>
                                        <p:strVal val="visible"/>
                                      </p:to>
                                    </p:set>
                                    <p:anim calcmode="lin" valueType="num">
                                      <p:cBhvr>
                                        <p:cTn id="50" dur="500" fill="hold"/>
                                        <p:tgtEl>
                                          <p:spTgt spid="14">
                                            <p:graphicEl>
                                              <a:dgm id="{C9D9121D-CEB9-4EB3-937D-54CDF4B5FF6E}"/>
                                            </p:graphicEl>
                                          </p:spTgt>
                                        </p:tgtEl>
                                        <p:attrNameLst>
                                          <p:attrName>ppt_w</p:attrName>
                                        </p:attrNameLst>
                                      </p:cBhvr>
                                      <p:tavLst>
                                        <p:tav tm="0">
                                          <p:val>
                                            <p:fltVal val="0"/>
                                          </p:val>
                                        </p:tav>
                                        <p:tav tm="100000">
                                          <p:val>
                                            <p:strVal val="#ppt_w"/>
                                          </p:val>
                                        </p:tav>
                                      </p:tavLst>
                                    </p:anim>
                                    <p:anim calcmode="lin" valueType="num">
                                      <p:cBhvr>
                                        <p:cTn id="51" dur="500" fill="hold"/>
                                        <p:tgtEl>
                                          <p:spTgt spid="14">
                                            <p:graphicEl>
                                              <a:dgm id="{C9D9121D-CEB9-4EB3-937D-54CDF4B5FF6E}"/>
                                            </p:graphicEl>
                                          </p:spTgt>
                                        </p:tgtEl>
                                        <p:attrNameLst>
                                          <p:attrName>ppt_h</p:attrName>
                                        </p:attrNameLst>
                                      </p:cBhvr>
                                      <p:tavLst>
                                        <p:tav tm="0">
                                          <p:val>
                                            <p:fltVal val="0"/>
                                          </p:val>
                                        </p:tav>
                                        <p:tav tm="100000">
                                          <p:val>
                                            <p:strVal val="#ppt_h"/>
                                          </p:val>
                                        </p:tav>
                                      </p:tavLst>
                                    </p:anim>
                                    <p:animEffect transition="in" filter="fade">
                                      <p:cBhvr>
                                        <p:cTn id="52" dur="500"/>
                                        <p:tgtEl>
                                          <p:spTgt spid="14">
                                            <p:graphicEl>
                                              <a:dgm id="{C9D9121D-CEB9-4EB3-937D-54CDF4B5FF6E}"/>
                                            </p:graphicEl>
                                          </p:spTgt>
                                        </p:tgtEl>
                                      </p:cBhvr>
                                    </p:animEffect>
                                  </p:childTnLst>
                                </p:cTn>
                              </p:par>
                              <p:par>
                                <p:cTn id="53" presetID="53" presetClass="entr" presetSubtype="16" fill="hold" grpId="0" nodeType="withEffect">
                                  <p:stCondLst>
                                    <p:cond delay="1000"/>
                                  </p:stCondLst>
                                  <p:childTnLst>
                                    <p:set>
                                      <p:cBhvr>
                                        <p:cTn id="54" dur="1" fill="hold">
                                          <p:stCondLst>
                                            <p:cond delay="0"/>
                                          </p:stCondLst>
                                        </p:cTn>
                                        <p:tgtEl>
                                          <p:spTgt spid="14">
                                            <p:graphicEl>
                                              <a:dgm id="{ED67040B-BC5A-4118-93FA-8975D3BC76B0}"/>
                                            </p:graphicEl>
                                          </p:spTgt>
                                        </p:tgtEl>
                                        <p:attrNameLst>
                                          <p:attrName>style.visibility</p:attrName>
                                        </p:attrNameLst>
                                      </p:cBhvr>
                                      <p:to>
                                        <p:strVal val="visible"/>
                                      </p:to>
                                    </p:set>
                                    <p:anim calcmode="lin" valueType="num">
                                      <p:cBhvr>
                                        <p:cTn id="55" dur="500" fill="hold"/>
                                        <p:tgtEl>
                                          <p:spTgt spid="14">
                                            <p:graphicEl>
                                              <a:dgm id="{ED67040B-BC5A-4118-93FA-8975D3BC76B0}"/>
                                            </p:graphicEl>
                                          </p:spTgt>
                                        </p:tgtEl>
                                        <p:attrNameLst>
                                          <p:attrName>ppt_w</p:attrName>
                                        </p:attrNameLst>
                                      </p:cBhvr>
                                      <p:tavLst>
                                        <p:tav tm="0">
                                          <p:val>
                                            <p:fltVal val="0"/>
                                          </p:val>
                                        </p:tav>
                                        <p:tav tm="100000">
                                          <p:val>
                                            <p:strVal val="#ppt_w"/>
                                          </p:val>
                                        </p:tav>
                                      </p:tavLst>
                                    </p:anim>
                                    <p:anim calcmode="lin" valueType="num">
                                      <p:cBhvr>
                                        <p:cTn id="56" dur="500" fill="hold"/>
                                        <p:tgtEl>
                                          <p:spTgt spid="14">
                                            <p:graphicEl>
                                              <a:dgm id="{ED67040B-BC5A-4118-93FA-8975D3BC76B0}"/>
                                            </p:graphicEl>
                                          </p:spTgt>
                                        </p:tgtEl>
                                        <p:attrNameLst>
                                          <p:attrName>ppt_h</p:attrName>
                                        </p:attrNameLst>
                                      </p:cBhvr>
                                      <p:tavLst>
                                        <p:tav tm="0">
                                          <p:val>
                                            <p:fltVal val="0"/>
                                          </p:val>
                                        </p:tav>
                                        <p:tav tm="100000">
                                          <p:val>
                                            <p:strVal val="#ppt_h"/>
                                          </p:val>
                                        </p:tav>
                                      </p:tavLst>
                                    </p:anim>
                                    <p:animEffect transition="in" filter="fade">
                                      <p:cBhvr>
                                        <p:cTn id="57" dur="500"/>
                                        <p:tgtEl>
                                          <p:spTgt spid="14">
                                            <p:graphicEl>
                                              <a:dgm id="{ED67040B-BC5A-4118-93FA-8975D3BC76B0}"/>
                                            </p:graphicEl>
                                          </p:spTgt>
                                        </p:tgtEl>
                                      </p:cBhvr>
                                    </p:animEffect>
                                  </p:childTnLst>
                                </p:cTn>
                              </p:par>
                            </p:childTnLst>
                          </p:cTn>
                        </p:par>
                        <p:par>
                          <p:cTn id="58" fill="hold">
                            <p:stCondLst>
                              <p:cond delay="7700"/>
                            </p:stCondLst>
                            <p:childTnLst>
                              <p:par>
                                <p:cTn id="59" presetID="53" presetClass="entr" presetSubtype="16" fill="hold" grpId="0" nodeType="afterEffect">
                                  <p:stCondLst>
                                    <p:cond delay="0"/>
                                  </p:stCondLst>
                                  <p:childTnLst>
                                    <p:set>
                                      <p:cBhvr>
                                        <p:cTn id="60" dur="1" fill="hold">
                                          <p:stCondLst>
                                            <p:cond delay="0"/>
                                          </p:stCondLst>
                                        </p:cTn>
                                        <p:tgtEl>
                                          <p:spTgt spid="14">
                                            <p:graphicEl>
                                              <a:dgm id="{9E47FA58-1A90-43A6-977F-F4897626EA36}"/>
                                            </p:graphicEl>
                                          </p:spTgt>
                                        </p:tgtEl>
                                        <p:attrNameLst>
                                          <p:attrName>style.visibility</p:attrName>
                                        </p:attrNameLst>
                                      </p:cBhvr>
                                      <p:to>
                                        <p:strVal val="visible"/>
                                      </p:to>
                                    </p:set>
                                    <p:anim calcmode="lin" valueType="num">
                                      <p:cBhvr>
                                        <p:cTn id="61" dur="500" fill="hold"/>
                                        <p:tgtEl>
                                          <p:spTgt spid="14">
                                            <p:graphicEl>
                                              <a:dgm id="{9E47FA58-1A90-43A6-977F-F4897626EA36}"/>
                                            </p:graphicEl>
                                          </p:spTgt>
                                        </p:tgtEl>
                                        <p:attrNameLst>
                                          <p:attrName>ppt_w</p:attrName>
                                        </p:attrNameLst>
                                      </p:cBhvr>
                                      <p:tavLst>
                                        <p:tav tm="0">
                                          <p:val>
                                            <p:fltVal val="0"/>
                                          </p:val>
                                        </p:tav>
                                        <p:tav tm="100000">
                                          <p:val>
                                            <p:strVal val="#ppt_w"/>
                                          </p:val>
                                        </p:tav>
                                      </p:tavLst>
                                    </p:anim>
                                    <p:anim calcmode="lin" valueType="num">
                                      <p:cBhvr>
                                        <p:cTn id="62" dur="500" fill="hold"/>
                                        <p:tgtEl>
                                          <p:spTgt spid="14">
                                            <p:graphicEl>
                                              <a:dgm id="{9E47FA58-1A90-43A6-977F-F4897626EA36}"/>
                                            </p:graphicEl>
                                          </p:spTgt>
                                        </p:tgtEl>
                                        <p:attrNameLst>
                                          <p:attrName>ppt_h</p:attrName>
                                        </p:attrNameLst>
                                      </p:cBhvr>
                                      <p:tavLst>
                                        <p:tav tm="0">
                                          <p:val>
                                            <p:fltVal val="0"/>
                                          </p:val>
                                        </p:tav>
                                        <p:tav tm="100000">
                                          <p:val>
                                            <p:strVal val="#ppt_h"/>
                                          </p:val>
                                        </p:tav>
                                      </p:tavLst>
                                    </p:anim>
                                    <p:animEffect transition="in" filter="fade">
                                      <p:cBhvr>
                                        <p:cTn id="63" dur="500"/>
                                        <p:tgtEl>
                                          <p:spTgt spid="14">
                                            <p:graphicEl>
                                              <a:dgm id="{9E47FA58-1A90-43A6-977F-F4897626EA36}"/>
                                            </p:graphicEl>
                                          </p:spTgt>
                                        </p:tgtEl>
                                      </p:cBhvr>
                                    </p:animEffect>
                                  </p:childTnLst>
                                </p:cTn>
                              </p:par>
                              <p:par>
                                <p:cTn id="64" presetID="53" presetClass="entr" presetSubtype="16" fill="hold" grpId="0" nodeType="withEffect">
                                  <p:stCondLst>
                                    <p:cond delay="1000"/>
                                  </p:stCondLst>
                                  <p:childTnLst>
                                    <p:set>
                                      <p:cBhvr>
                                        <p:cTn id="65" dur="1" fill="hold">
                                          <p:stCondLst>
                                            <p:cond delay="0"/>
                                          </p:stCondLst>
                                        </p:cTn>
                                        <p:tgtEl>
                                          <p:spTgt spid="14">
                                            <p:graphicEl>
                                              <a:dgm id="{69F76D6E-B36B-4B3A-A911-6F47EE2ACF53}"/>
                                            </p:graphicEl>
                                          </p:spTgt>
                                        </p:tgtEl>
                                        <p:attrNameLst>
                                          <p:attrName>style.visibility</p:attrName>
                                        </p:attrNameLst>
                                      </p:cBhvr>
                                      <p:to>
                                        <p:strVal val="visible"/>
                                      </p:to>
                                    </p:set>
                                    <p:anim calcmode="lin" valueType="num">
                                      <p:cBhvr>
                                        <p:cTn id="66" dur="500" fill="hold"/>
                                        <p:tgtEl>
                                          <p:spTgt spid="14">
                                            <p:graphicEl>
                                              <a:dgm id="{69F76D6E-B36B-4B3A-A911-6F47EE2ACF53}"/>
                                            </p:graphicEl>
                                          </p:spTgt>
                                        </p:tgtEl>
                                        <p:attrNameLst>
                                          <p:attrName>ppt_w</p:attrName>
                                        </p:attrNameLst>
                                      </p:cBhvr>
                                      <p:tavLst>
                                        <p:tav tm="0">
                                          <p:val>
                                            <p:fltVal val="0"/>
                                          </p:val>
                                        </p:tav>
                                        <p:tav tm="100000">
                                          <p:val>
                                            <p:strVal val="#ppt_w"/>
                                          </p:val>
                                        </p:tav>
                                      </p:tavLst>
                                    </p:anim>
                                    <p:anim calcmode="lin" valueType="num">
                                      <p:cBhvr>
                                        <p:cTn id="67" dur="500" fill="hold"/>
                                        <p:tgtEl>
                                          <p:spTgt spid="14">
                                            <p:graphicEl>
                                              <a:dgm id="{69F76D6E-B36B-4B3A-A911-6F47EE2ACF53}"/>
                                            </p:graphicEl>
                                          </p:spTgt>
                                        </p:tgtEl>
                                        <p:attrNameLst>
                                          <p:attrName>ppt_h</p:attrName>
                                        </p:attrNameLst>
                                      </p:cBhvr>
                                      <p:tavLst>
                                        <p:tav tm="0">
                                          <p:val>
                                            <p:fltVal val="0"/>
                                          </p:val>
                                        </p:tav>
                                        <p:tav tm="100000">
                                          <p:val>
                                            <p:strVal val="#ppt_h"/>
                                          </p:val>
                                        </p:tav>
                                      </p:tavLst>
                                    </p:anim>
                                    <p:animEffect transition="in" filter="fade">
                                      <p:cBhvr>
                                        <p:cTn id="68" dur="500"/>
                                        <p:tgtEl>
                                          <p:spTgt spid="14">
                                            <p:graphicEl>
                                              <a:dgm id="{69F76D6E-B36B-4B3A-A911-6F47EE2ACF53}"/>
                                            </p:graphicEl>
                                          </p:spTgt>
                                        </p:tgtEl>
                                      </p:cBhvr>
                                    </p:animEffect>
                                  </p:childTnLst>
                                </p:cTn>
                              </p:par>
                              <p:par>
                                <p:cTn id="69" presetID="2" presetClass="entr" presetSubtype="4" fill="hold" nodeType="withEffect">
                                  <p:stCondLst>
                                    <p:cond delay="1000"/>
                                  </p:stCondLst>
                                  <p:childTnLst>
                                    <p:set>
                                      <p:cBhvr>
                                        <p:cTn id="70" dur="1" fill="hold">
                                          <p:stCondLst>
                                            <p:cond delay="0"/>
                                          </p:stCondLst>
                                        </p:cTn>
                                        <p:tgtEl>
                                          <p:spTgt spid="2052"/>
                                        </p:tgtEl>
                                        <p:attrNameLst>
                                          <p:attrName>style.visibility</p:attrName>
                                        </p:attrNameLst>
                                      </p:cBhvr>
                                      <p:to>
                                        <p:strVal val="visible"/>
                                      </p:to>
                                    </p:set>
                                    <p:anim calcmode="lin" valueType="num">
                                      <p:cBhvr additive="base">
                                        <p:cTn id="71" dur="500" fill="hold"/>
                                        <p:tgtEl>
                                          <p:spTgt spid="2052"/>
                                        </p:tgtEl>
                                        <p:attrNameLst>
                                          <p:attrName>ppt_x</p:attrName>
                                        </p:attrNameLst>
                                      </p:cBhvr>
                                      <p:tavLst>
                                        <p:tav tm="0">
                                          <p:val>
                                            <p:strVal val="#ppt_x"/>
                                          </p:val>
                                        </p:tav>
                                        <p:tav tm="100000">
                                          <p:val>
                                            <p:strVal val="#ppt_x"/>
                                          </p:val>
                                        </p:tav>
                                      </p:tavLst>
                                    </p:anim>
                                    <p:anim calcmode="lin" valueType="num">
                                      <p:cBhvr additive="base">
                                        <p:cTn id="72" dur="500" fill="hold"/>
                                        <p:tgtEl>
                                          <p:spTgt spid="205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1000"/>
                                  </p:stCondLst>
                                  <p:childTnLst>
                                    <p:set>
                                      <p:cBhvr>
                                        <p:cTn id="74" dur="1" fill="hold">
                                          <p:stCondLst>
                                            <p:cond delay="0"/>
                                          </p:stCondLst>
                                        </p:cTn>
                                        <p:tgtEl>
                                          <p:spTgt spid="2054"/>
                                        </p:tgtEl>
                                        <p:attrNameLst>
                                          <p:attrName>style.visibility</p:attrName>
                                        </p:attrNameLst>
                                      </p:cBhvr>
                                      <p:to>
                                        <p:strVal val="visible"/>
                                      </p:to>
                                    </p:set>
                                    <p:anim calcmode="lin" valueType="num">
                                      <p:cBhvr additive="base">
                                        <p:cTn id="75" dur="500" fill="hold"/>
                                        <p:tgtEl>
                                          <p:spTgt spid="2054"/>
                                        </p:tgtEl>
                                        <p:attrNameLst>
                                          <p:attrName>ppt_x</p:attrName>
                                        </p:attrNameLst>
                                      </p:cBhvr>
                                      <p:tavLst>
                                        <p:tav tm="0">
                                          <p:val>
                                            <p:strVal val="#ppt_x"/>
                                          </p:val>
                                        </p:tav>
                                        <p:tav tm="100000">
                                          <p:val>
                                            <p:strVal val="#ppt_x"/>
                                          </p:val>
                                        </p:tav>
                                      </p:tavLst>
                                    </p:anim>
                                    <p:anim calcmode="lin" valueType="num">
                                      <p:cBhvr additive="base">
                                        <p:cTn id="76" dur="500" fill="hold"/>
                                        <p:tgtEl>
                                          <p:spTgt spid="205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1000"/>
                                  </p:stCondLst>
                                  <p:childTnLst>
                                    <p:set>
                                      <p:cBhvr>
                                        <p:cTn id="78" dur="1" fill="hold">
                                          <p:stCondLst>
                                            <p:cond delay="0"/>
                                          </p:stCondLst>
                                        </p:cTn>
                                        <p:tgtEl>
                                          <p:spTgt spid="2056"/>
                                        </p:tgtEl>
                                        <p:attrNameLst>
                                          <p:attrName>style.visibility</p:attrName>
                                        </p:attrNameLst>
                                      </p:cBhvr>
                                      <p:to>
                                        <p:strVal val="visible"/>
                                      </p:to>
                                    </p:set>
                                    <p:anim calcmode="lin" valueType="num">
                                      <p:cBhvr additive="base">
                                        <p:cTn id="79" dur="500" fill="hold"/>
                                        <p:tgtEl>
                                          <p:spTgt spid="2056"/>
                                        </p:tgtEl>
                                        <p:attrNameLst>
                                          <p:attrName>ppt_x</p:attrName>
                                        </p:attrNameLst>
                                      </p:cBhvr>
                                      <p:tavLst>
                                        <p:tav tm="0">
                                          <p:val>
                                            <p:strVal val="#ppt_x"/>
                                          </p:val>
                                        </p:tav>
                                        <p:tav tm="100000">
                                          <p:val>
                                            <p:strVal val="#ppt_x"/>
                                          </p:val>
                                        </p:tav>
                                      </p:tavLst>
                                    </p:anim>
                                    <p:anim calcmode="lin" valueType="num">
                                      <p:cBhvr additive="base">
                                        <p:cTn id="80" dur="500" fill="hold"/>
                                        <p:tgtEl>
                                          <p:spTgt spid="205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1000"/>
                                  </p:stCondLst>
                                  <p:childTnLst>
                                    <p:set>
                                      <p:cBhvr>
                                        <p:cTn id="82" dur="1" fill="hold">
                                          <p:stCondLst>
                                            <p:cond delay="0"/>
                                          </p:stCondLst>
                                        </p:cTn>
                                        <p:tgtEl>
                                          <p:spTgt spid="2058"/>
                                        </p:tgtEl>
                                        <p:attrNameLst>
                                          <p:attrName>style.visibility</p:attrName>
                                        </p:attrNameLst>
                                      </p:cBhvr>
                                      <p:to>
                                        <p:strVal val="visible"/>
                                      </p:to>
                                    </p:set>
                                    <p:anim calcmode="lin" valueType="num">
                                      <p:cBhvr additive="base">
                                        <p:cTn id="83" dur="500" fill="hold"/>
                                        <p:tgtEl>
                                          <p:spTgt spid="2058"/>
                                        </p:tgtEl>
                                        <p:attrNameLst>
                                          <p:attrName>ppt_x</p:attrName>
                                        </p:attrNameLst>
                                      </p:cBhvr>
                                      <p:tavLst>
                                        <p:tav tm="0">
                                          <p:val>
                                            <p:strVal val="#ppt_x"/>
                                          </p:val>
                                        </p:tav>
                                        <p:tav tm="100000">
                                          <p:val>
                                            <p:strVal val="#ppt_x"/>
                                          </p:val>
                                        </p:tav>
                                      </p:tavLst>
                                    </p:anim>
                                    <p:anim calcmode="lin" valueType="num">
                                      <p:cBhvr additive="base">
                                        <p:cTn id="84" dur="500" fill="hold"/>
                                        <p:tgtEl>
                                          <p:spTgt spid="2058"/>
                                        </p:tgtEl>
                                        <p:attrNameLst>
                                          <p:attrName>ppt_y</p:attrName>
                                        </p:attrNameLst>
                                      </p:cBhvr>
                                      <p:tavLst>
                                        <p:tav tm="0">
                                          <p:val>
                                            <p:strVal val="1+#ppt_h/2"/>
                                          </p:val>
                                        </p:tav>
                                        <p:tav tm="100000">
                                          <p:val>
                                            <p:strVal val="#ppt_y"/>
                                          </p:val>
                                        </p:tav>
                                      </p:tavLst>
                                    </p:anim>
                                  </p:childTnLst>
                                </p:cTn>
                              </p:par>
                            </p:childTnLst>
                          </p:cTn>
                        </p:par>
                        <p:par>
                          <p:cTn id="85" fill="hold">
                            <p:stCondLst>
                              <p:cond delay="9200"/>
                            </p:stCondLst>
                            <p:childTnLst>
                              <p:par>
                                <p:cTn id="86" presetID="2" presetClass="entr" presetSubtype="4" fill="hold" nodeType="afterEffect">
                                  <p:stCondLst>
                                    <p:cond delay="0"/>
                                  </p:stCondLst>
                                  <p:childTnLst>
                                    <p:set>
                                      <p:cBhvr>
                                        <p:cTn id="87" dur="1" fill="hold">
                                          <p:stCondLst>
                                            <p:cond delay="0"/>
                                          </p:stCondLst>
                                        </p:cTn>
                                        <p:tgtEl>
                                          <p:spTgt spid="2074"/>
                                        </p:tgtEl>
                                        <p:attrNameLst>
                                          <p:attrName>style.visibility</p:attrName>
                                        </p:attrNameLst>
                                      </p:cBhvr>
                                      <p:to>
                                        <p:strVal val="visible"/>
                                      </p:to>
                                    </p:set>
                                    <p:anim calcmode="lin" valueType="num">
                                      <p:cBhvr additive="base">
                                        <p:cTn id="88" dur="500" fill="hold"/>
                                        <p:tgtEl>
                                          <p:spTgt spid="2074"/>
                                        </p:tgtEl>
                                        <p:attrNameLst>
                                          <p:attrName>ppt_x</p:attrName>
                                        </p:attrNameLst>
                                      </p:cBhvr>
                                      <p:tavLst>
                                        <p:tav tm="0">
                                          <p:val>
                                            <p:strVal val="#ppt_x"/>
                                          </p:val>
                                        </p:tav>
                                        <p:tav tm="100000">
                                          <p:val>
                                            <p:strVal val="#ppt_x"/>
                                          </p:val>
                                        </p:tav>
                                      </p:tavLst>
                                    </p:anim>
                                    <p:anim calcmode="lin" valueType="num">
                                      <p:cBhvr additive="base">
                                        <p:cTn id="89" dur="500" fill="hold"/>
                                        <p:tgtEl>
                                          <p:spTgt spid="2074"/>
                                        </p:tgtEl>
                                        <p:attrNameLst>
                                          <p:attrName>ppt_y</p:attrName>
                                        </p:attrNameLst>
                                      </p:cBhvr>
                                      <p:tavLst>
                                        <p:tav tm="0">
                                          <p:val>
                                            <p:strVal val="1+#ppt_h/2"/>
                                          </p:val>
                                        </p:tav>
                                        <p:tav tm="100000">
                                          <p:val>
                                            <p:strVal val="#ppt_y"/>
                                          </p:val>
                                        </p:tav>
                                      </p:tavLst>
                                    </p:anim>
                                  </p:childTnLst>
                                </p:cTn>
                              </p:par>
                            </p:childTnLst>
                          </p:cTn>
                        </p:par>
                        <p:par>
                          <p:cTn id="90" fill="hold">
                            <p:stCondLst>
                              <p:cond delay="9700"/>
                            </p:stCondLst>
                            <p:childTnLst>
                              <p:par>
                                <p:cTn id="91" presetID="22" presetClass="entr" presetSubtype="4" fill="hold" grpId="0" nodeType="afterEffect">
                                  <p:stCondLst>
                                    <p:cond delay="0"/>
                                  </p:stCondLst>
                                  <p:childTnLst>
                                    <p:set>
                                      <p:cBhvr>
                                        <p:cTn id="92" dur="1" fill="hold">
                                          <p:stCondLst>
                                            <p:cond delay="0"/>
                                          </p:stCondLst>
                                        </p:cTn>
                                        <p:tgtEl>
                                          <p:spTgt spid="25">
                                            <p:graphicEl>
                                              <a:dgm id="{656434B5-B1C6-4BAE-A316-FDB6C6714D11}"/>
                                            </p:graphicEl>
                                          </p:spTgt>
                                        </p:tgtEl>
                                        <p:attrNameLst>
                                          <p:attrName>style.visibility</p:attrName>
                                        </p:attrNameLst>
                                      </p:cBhvr>
                                      <p:to>
                                        <p:strVal val="visible"/>
                                      </p:to>
                                    </p:set>
                                    <p:animEffect transition="in" filter="wipe(down)">
                                      <p:cBhvr>
                                        <p:cTn id="93" dur="500"/>
                                        <p:tgtEl>
                                          <p:spTgt spid="25">
                                            <p:graphicEl>
                                              <a:dgm id="{656434B5-B1C6-4BAE-A316-FDB6C6714D11}"/>
                                            </p:graphicEl>
                                          </p:spTgt>
                                        </p:tgtEl>
                                      </p:cBhvr>
                                    </p:animEffect>
                                  </p:childTnLst>
                                </p:cTn>
                              </p:par>
                            </p:childTnLst>
                          </p:cTn>
                        </p:par>
                        <p:par>
                          <p:cTn id="94" fill="hold">
                            <p:stCondLst>
                              <p:cond delay="10200"/>
                            </p:stCondLst>
                            <p:childTnLst>
                              <p:par>
                                <p:cTn id="95" presetID="22" presetClass="entr" presetSubtype="4" fill="hold" grpId="0" nodeType="afterEffect">
                                  <p:stCondLst>
                                    <p:cond delay="0"/>
                                  </p:stCondLst>
                                  <p:childTnLst>
                                    <p:set>
                                      <p:cBhvr>
                                        <p:cTn id="96" dur="1" fill="hold">
                                          <p:stCondLst>
                                            <p:cond delay="0"/>
                                          </p:stCondLst>
                                        </p:cTn>
                                        <p:tgtEl>
                                          <p:spTgt spid="25">
                                            <p:graphicEl>
                                              <a:dgm id="{A2012429-4F70-486E-89F0-5D5BF316D7F6}"/>
                                            </p:graphicEl>
                                          </p:spTgt>
                                        </p:tgtEl>
                                        <p:attrNameLst>
                                          <p:attrName>style.visibility</p:attrName>
                                        </p:attrNameLst>
                                      </p:cBhvr>
                                      <p:to>
                                        <p:strVal val="visible"/>
                                      </p:to>
                                    </p:set>
                                    <p:animEffect transition="in" filter="wipe(down)">
                                      <p:cBhvr>
                                        <p:cTn id="97" dur="500"/>
                                        <p:tgtEl>
                                          <p:spTgt spid="25">
                                            <p:graphicEl>
                                              <a:dgm id="{A2012429-4F70-486E-89F0-5D5BF316D7F6}"/>
                                            </p:graphicEl>
                                          </p:spTgt>
                                        </p:tgtEl>
                                      </p:cBhvr>
                                    </p:animEffect>
                                  </p:childTnLst>
                                </p:cTn>
                              </p:par>
                              <p:par>
                                <p:cTn id="98" presetID="22" presetClass="entr" presetSubtype="4" fill="hold" grpId="0" nodeType="withEffect">
                                  <p:stCondLst>
                                    <p:cond delay="200"/>
                                  </p:stCondLst>
                                  <p:childTnLst>
                                    <p:set>
                                      <p:cBhvr>
                                        <p:cTn id="99" dur="1" fill="hold">
                                          <p:stCondLst>
                                            <p:cond delay="0"/>
                                          </p:stCondLst>
                                        </p:cTn>
                                        <p:tgtEl>
                                          <p:spTgt spid="25">
                                            <p:graphicEl>
                                              <a:dgm id="{5E508DDA-A343-4279-9D41-0EC0815E45E2}"/>
                                            </p:graphicEl>
                                          </p:spTgt>
                                        </p:tgtEl>
                                        <p:attrNameLst>
                                          <p:attrName>style.visibility</p:attrName>
                                        </p:attrNameLst>
                                      </p:cBhvr>
                                      <p:to>
                                        <p:strVal val="visible"/>
                                      </p:to>
                                    </p:set>
                                    <p:animEffect transition="in" filter="wipe(down)">
                                      <p:cBhvr>
                                        <p:cTn id="100" dur="500"/>
                                        <p:tgtEl>
                                          <p:spTgt spid="25">
                                            <p:graphicEl>
                                              <a:dgm id="{5E508DDA-A343-4279-9D41-0EC0815E45E2}"/>
                                            </p:graphicEl>
                                          </p:spTgt>
                                        </p:tgtEl>
                                      </p:cBhvr>
                                    </p:animEffect>
                                  </p:childTnLst>
                                </p:cTn>
                              </p:par>
                            </p:childTnLst>
                          </p:cTn>
                        </p:par>
                        <p:par>
                          <p:cTn id="101" fill="hold">
                            <p:stCondLst>
                              <p:cond delay="10900"/>
                            </p:stCondLst>
                            <p:childTnLst>
                              <p:par>
                                <p:cTn id="102" presetID="22" presetClass="entr" presetSubtype="4" fill="hold" grpId="0" nodeType="afterEffect">
                                  <p:stCondLst>
                                    <p:cond delay="0"/>
                                  </p:stCondLst>
                                  <p:childTnLst>
                                    <p:set>
                                      <p:cBhvr>
                                        <p:cTn id="103" dur="1" fill="hold">
                                          <p:stCondLst>
                                            <p:cond delay="0"/>
                                          </p:stCondLst>
                                        </p:cTn>
                                        <p:tgtEl>
                                          <p:spTgt spid="25">
                                            <p:graphicEl>
                                              <a:dgm id="{1DDB11E7-BEFA-41D6-A1B7-9B77B877DF46}"/>
                                            </p:graphicEl>
                                          </p:spTgt>
                                        </p:tgtEl>
                                        <p:attrNameLst>
                                          <p:attrName>style.visibility</p:attrName>
                                        </p:attrNameLst>
                                      </p:cBhvr>
                                      <p:to>
                                        <p:strVal val="visible"/>
                                      </p:to>
                                    </p:set>
                                    <p:animEffect transition="in" filter="wipe(down)">
                                      <p:cBhvr>
                                        <p:cTn id="104" dur="500"/>
                                        <p:tgtEl>
                                          <p:spTgt spid="25">
                                            <p:graphicEl>
                                              <a:dgm id="{1DDB11E7-BEFA-41D6-A1B7-9B77B877DF46}"/>
                                            </p:graphicEl>
                                          </p:spTgt>
                                        </p:tgtEl>
                                      </p:cBhvr>
                                    </p:animEffect>
                                  </p:childTnLst>
                                </p:cTn>
                              </p:par>
                              <p:par>
                                <p:cTn id="105" presetID="22" presetClass="entr" presetSubtype="4" fill="hold" grpId="0" nodeType="withEffect">
                                  <p:stCondLst>
                                    <p:cond delay="200"/>
                                  </p:stCondLst>
                                  <p:childTnLst>
                                    <p:set>
                                      <p:cBhvr>
                                        <p:cTn id="106" dur="1" fill="hold">
                                          <p:stCondLst>
                                            <p:cond delay="0"/>
                                          </p:stCondLst>
                                        </p:cTn>
                                        <p:tgtEl>
                                          <p:spTgt spid="25">
                                            <p:graphicEl>
                                              <a:dgm id="{1EEC5D28-63E7-480C-A6D4-E76B2C130FC4}"/>
                                            </p:graphicEl>
                                          </p:spTgt>
                                        </p:tgtEl>
                                        <p:attrNameLst>
                                          <p:attrName>style.visibility</p:attrName>
                                        </p:attrNameLst>
                                      </p:cBhvr>
                                      <p:to>
                                        <p:strVal val="visible"/>
                                      </p:to>
                                    </p:set>
                                    <p:animEffect transition="in" filter="wipe(down)">
                                      <p:cBhvr>
                                        <p:cTn id="107" dur="500"/>
                                        <p:tgtEl>
                                          <p:spTgt spid="25">
                                            <p:graphicEl>
                                              <a:dgm id="{1EEC5D28-63E7-480C-A6D4-E76B2C130FC4}"/>
                                            </p:graphicEl>
                                          </p:spTgt>
                                        </p:tgtEl>
                                      </p:cBhvr>
                                    </p:animEffect>
                                  </p:childTnLst>
                                </p:cTn>
                              </p:par>
                            </p:childTnLst>
                          </p:cTn>
                        </p:par>
                        <p:par>
                          <p:cTn id="108" fill="hold">
                            <p:stCondLst>
                              <p:cond delay="11600"/>
                            </p:stCondLst>
                            <p:childTnLst>
                              <p:par>
                                <p:cTn id="109" presetID="22" presetClass="entr" presetSubtype="4" fill="hold" grpId="0" nodeType="afterEffect">
                                  <p:stCondLst>
                                    <p:cond delay="0"/>
                                  </p:stCondLst>
                                  <p:childTnLst>
                                    <p:set>
                                      <p:cBhvr>
                                        <p:cTn id="110" dur="1" fill="hold">
                                          <p:stCondLst>
                                            <p:cond delay="0"/>
                                          </p:stCondLst>
                                        </p:cTn>
                                        <p:tgtEl>
                                          <p:spTgt spid="25">
                                            <p:graphicEl>
                                              <a:dgm id="{85C38922-2F0F-481D-9585-710FFB8291BE}"/>
                                            </p:graphicEl>
                                          </p:spTgt>
                                        </p:tgtEl>
                                        <p:attrNameLst>
                                          <p:attrName>style.visibility</p:attrName>
                                        </p:attrNameLst>
                                      </p:cBhvr>
                                      <p:to>
                                        <p:strVal val="visible"/>
                                      </p:to>
                                    </p:set>
                                    <p:animEffect transition="in" filter="wipe(down)">
                                      <p:cBhvr>
                                        <p:cTn id="111" dur="500"/>
                                        <p:tgtEl>
                                          <p:spTgt spid="25">
                                            <p:graphicEl>
                                              <a:dgm id="{85C38922-2F0F-481D-9585-710FFB8291BE}"/>
                                            </p:graphicEl>
                                          </p:spTgt>
                                        </p:tgtEl>
                                      </p:cBhvr>
                                    </p:animEffect>
                                  </p:childTnLst>
                                </p:cTn>
                              </p:par>
                              <p:par>
                                <p:cTn id="112" presetID="22" presetClass="entr" presetSubtype="4" fill="hold" grpId="0" nodeType="withEffect">
                                  <p:stCondLst>
                                    <p:cond delay="200"/>
                                  </p:stCondLst>
                                  <p:childTnLst>
                                    <p:set>
                                      <p:cBhvr>
                                        <p:cTn id="113" dur="1" fill="hold">
                                          <p:stCondLst>
                                            <p:cond delay="0"/>
                                          </p:stCondLst>
                                        </p:cTn>
                                        <p:tgtEl>
                                          <p:spTgt spid="25">
                                            <p:graphicEl>
                                              <a:dgm id="{E2812678-31FA-46C3-B863-9D2C66F48BF6}"/>
                                            </p:graphicEl>
                                          </p:spTgt>
                                        </p:tgtEl>
                                        <p:attrNameLst>
                                          <p:attrName>style.visibility</p:attrName>
                                        </p:attrNameLst>
                                      </p:cBhvr>
                                      <p:to>
                                        <p:strVal val="visible"/>
                                      </p:to>
                                    </p:set>
                                    <p:animEffect transition="in" filter="wipe(down)">
                                      <p:cBhvr>
                                        <p:cTn id="114" dur="500"/>
                                        <p:tgtEl>
                                          <p:spTgt spid="25">
                                            <p:graphicEl>
                                              <a:dgm id="{E2812678-31FA-46C3-B863-9D2C66F48BF6}"/>
                                            </p:graphicEl>
                                          </p:spTgt>
                                        </p:tgtEl>
                                      </p:cBhvr>
                                    </p:animEffect>
                                  </p:childTnLst>
                                </p:cTn>
                              </p:par>
                            </p:childTnLst>
                          </p:cTn>
                        </p:par>
                        <p:par>
                          <p:cTn id="115" fill="hold">
                            <p:stCondLst>
                              <p:cond delay="12300"/>
                            </p:stCondLst>
                            <p:childTnLst>
                              <p:par>
                                <p:cTn id="116" presetID="22" presetClass="entr" presetSubtype="4" fill="hold" grpId="0" nodeType="afterEffect">
                                  <p:stCondLst>
                                    <p:cond delay="0"/>
                                  </p:stCondLst>
                                  <p:childTnLst>
                                    <p:set>
                                      <p:cBhvr>
                                        <p:cTn id="117" dur="1" fill="hold">
                                          <p:stCondLst>
                                            <p:cond delay="0"/>
                                          </p:stCondLst>
                                        </p:cTn>
                                        <p:tgtEl>
                                          <p:spTgt spid="25">
                                            <p:graphicEl>
                                              <a:dgm id="{01BCFCF5-A1C2-4B18-B2C2-7202CA48BBA5}"/>
                                            </p:graphicEl>
                                          </p:spTgt>
                                        </p:tgtEl>
                                        <p:attrNameLst>
                                          <p:attrName>style.visibility</p:attrName>
                                        </p:attrNameLst>
                                      </p:cBhvr>
                                      <p:to>
                                        <p:strVal val="visible"/>
                                      </p:to>
                                    </p:set>
                                    <p:animEffect transition="in" filter="wipe(down)">
                                      <p:cBhvr>
                                        <p:cTn id="118" dur="500"/>
                                        <p:tgtEl>
                                          <p:spTgt spid="25">
                                            <p:graphicEl>
                                              <a:dgm id="{01BCFCF5-A1C2-4B18-B2C2-7202CA48BBA5}"/>
                                            </p:graphicEl>
                                          </p:spTgt>
                                        </p:tgtEl>
                                      </p:cBhvr>
                                    </p:animEffect>
                                  </p:childTnLst>
                                </p:cTn>
                              </p:par>
                              <p:par>
                                <p:cTn id="119" presetID="22" presetClass="entr" presetSubtype="4" fill="hold" grpId="0" nodeType="withEffect">
                                  <p:stCondLst>
                                    <p:cond delay="200"/>
                                  </p:stCondLst>
                                  <p:childTnLst>
                                    <p:set>
                                      <p:cBhvr>
                                        <p:cTn id="120" dur="1" fill="hold">
                                          <p:stCondLst>
                                            <p:cond delay="0"/>
                                          </p:stCondLst>
                                        </p:cTn>
                                        <p:tgtEl>
                                          <p:spTgt spid="25">
                                            <p:graphicEl>
                                              <a:dgm id="{4FB39830-3F25-4AB7-86D0-EF0F7DC69F25}"/>
                                            </p:graphicEl>
                                          </p:spTgt>
                                        </p:tgtEl>
                                        <p:attrNameLst>
                                          <p:attrName>style.visibility</p:attrName>
                                        </p:attrNameLst>
                                      </p:cBhvr>
                                      <p:to>
                                        <p:strVal val="visible"/>
                                      </p:to>
                                    </p:set>
                                    <p:animEffect transition="in" filter="wipe(down)">
                                      <p:cBhvr>
                                        <p:cTn id="121" dur="500"/>
                                        <p:tgtEl>
                                          <p:spTgt spid="25">
                                            <p:graphicEl>
                                              <a:dgm id="{4FB39830-3F25-4AB7-86D0-EF0F7DC69F25}"/>
                                            </p:graphicEl>
                                          </p:spTgt>
                                        </p:tgtEl>
                                      </p:cBhvr>
                                    </p:animEffect>
                                  </p:childTnLst>
                                </p:cTn>
                              </p:par>
                            </p:childTnLst>
                          </p:cTn>
                        </p:par>
                        <p:par>
                          <p:cTn id="122" fill="hold">
                            <p:stCondLst>
                              <p:cond delay="13000"/>
                            </p:stCondLst>
                            <p:childTnLst>
                              <p:par>
                                <p:cTn id="123" presetID="22" presetClass="entr" presetSubtype="4" fill="hold" grpId="0" nodeType="afterEffect">
                                  <p:stCondLst>
                                    <p:cond delay="0"/>
                                  </p:stCondLst>
                                  <p:childTnLst>
                                    <p:set>
                                      <p:cBhvr>
                                        <p:cTn id="124" dur="1" fill="hold">
                                          <p:stCondLst>
                                            <p:cond delay="0"/>
                                          </p:stCondLst>
                                        </p:cTn>
                                        <p:tgtEl>
                                          <p:spTgt spid="25">
                                            <p:graphicEl>
                                              <a:dgm id="{8D634E97-B58E-4A64-9C98-3DB25FCB1D10}"/>
                                            </p:graphicEl>
                                          </p:spTgt>
                                        </p:tgtEl>
                                        <p:attrNameLst>
                                          <p:attrName>style.visibility</p:attrName>
                                        </p:attrNameLst>
                                      </p:cBhvr>
                                      <p:to>
                                        <p:strVal val="visible"/>
                                      </p:to>
                                    </p:set>
                                    <p:animEffect transition="in" filter="wipe(down)">
                                      <p:cBhvr>
                                        <p:cTn id="125" dur="500"/>
                                        <p:tgtEl>
                                          <p:spTgt spid="25">
                                            <p:graphicEl>
                                              <a:dgm id="{8D634E97-B58E-4A64-9C98-3DB25FCB1D10}"/>
                                            </p:graphicEl>
                                          </p:spTgt>
                                        </p:tgtEl>
                                      </p:cBhvr>
                                    </p:animEffect>
                                  </p:childTnLst>
                                </p:cTn>
                              </p:par>
                              <p:par>
                                <p:cTn id="126" presetID="22" presetClass="entr" presetSubtype="4" fill="hold" grpId="0" nodeType="withEffect">
                                  <p:stCondLst>
                                    <p:cond delay="200"/>
                                  </p:stCondLst>
                                  <p:childTnLst>
                                    <p:set>
                                      <p:cBhvr>
                                        <p:cTn id="127" dur="1" fill="hold">
                                          <p:stCondLst>
                                            <p:cond delay="0"/>
                                          </p:stCondLst>
                                        </p:cTn>
                                        <p:tgtEl>
                                          <p:spTgt spid="25">
                                            <p:graphicEl>
                                              <a:dgm id="{C9ACB060-1B03-490A-ADA2-ABE3EF6B48F2}"/>
                                            </p:graphicEl>
                                          </p:spTgt>
                                        </p:tgtEl>
                                        <p:attrNameLst>
                                          <p:attrName>style.visibility</p:attrName>
                                        </p:attrNameLst>
                                      </p:cBhvr>
                                      <p:to>
                                        <p:strVal val="visible"/>
                                      </p:to>
                                    </p:set>
                                    <p:animEffect transition="in" filter="wipe(down)">
                                      <p:cBhvr>
                                        <p:cTn id="128" dur="500"/>
                                        <p:tgtEl>
                                          <p:spTgt spid="25">
                                            <p:graphicEl>
                                              <a:dgm id="{C9ACB060-1B03-490A-ADA2-ABE3EF6B48F2}"/>
                                            </p:graphicEl>
                                          </p:spTgt>
                                        </p:tgtEl>
                                      </p:cBhvr>
                                    </p:animEffect>
                                  </p:childTnLst>
                                </p:cTn>
                              </p:par>
                            </p:childTnLst>
                          </p:cTn>
                        </p:par>
                        <p:par>
                          <p:cTn id="129" fill="hold">
                            <p:stCondLst>
                              <p:cond delay="13700"/>
                            </p:stCondLst>
                            <p:childTnLst>
                              <p:par>
                                <p:cTn id="130" presetID="22" presetClass="entr" presetSubtype="4" fill="hold" grpId="0" nodeType="afterEffect">
                                  <p:stCondLst>
                                    <p:cond delay="0"/>
                                  </p:stCondLst>
                                  <p:childTnLst>
                                    <p:set>
                                      <p:cBhvr>
                                        <p:cTn id="131" dur="1" fill="hold">
                                          <p:stCondLst>
                                            <p:cond delay="0"/>
                                          </p:stCondLst>
                                        </p:cTn>
                                        <p:tgtEl>
                                          <p:spTgt spid="25">
                                            <p:graphicEl>
                                              <a:dgm id="{A8B8A460-C1A4-4875-BE4B-AC223CE3E877}"/>
                                            </p:graphicEl>
                                          </p:spTgt>
                                        </p:tgtEl>
                                        <p:attrNameLst>
                                          <p:attrName>style.visibility</p:attrName>
                                        </p:attrNameLst>
                                      </p:cBhvr>
                                      <p:to>
                                        <p:strVal val="visible"/>
                                      </p:to>
                                    </p:set>
                                    <p:animEffect transition="in" filter="wipe(down)">
                                      <p:cBhvr>
                                        <p:cTn id="132" dur="500"/>
                                        <p:tgtEl>
                                          <p:spTgt spid="25">
                                            <p:graphicEl>
                                              <a:dgm id="{A8B8A460-C1A4-4875-BE4B-AC223CE3E877}"/>
                                            </p:graphicEl>
                                          </p:spTgt>
                                        </p:tgtEl>
                                      </p:cBhvr>
                                    </p:animEffect>
                                  </p:childTnLst>
                                </p:cTn>
                              </p:par>
                              <p:par>
                                <p:cTn id="133" presetID="22" presetClass="entr" presetSubtype="4" fill="hold" grpId="0" nodeType="withEffect">
                                  <p:stCondLst>
                                    <p:cond delay="200"/>
                                  </p:stCondLst>
                                  <p:childTnLst>
                                    <p:set>
                                      <p:cBhvr>
                                        <p:cTn id="134" dur="1" fill="hold">
                                          <p:stCondLst>
                                            <p:cond delay="0"/>
                                          </p:stCondLst>
                                        </p:cTn>
                                        <p:tgtEl>
                                          <p:spTgt spid="25">
                                            <p:graphicEl>
                                              <a:dgm id="{5B10A861-9423-4231-9AFB-3F59A6FC290A}"/>
                                            </p:graphicEl>
                                          </p:spTgt>
                                        </p:tgtEl>
                                        <p:attrNameLst>
                                          <p:attrName>style.visibility</p:attrName>
                                        </p:attrNameLst>
                                      </p:cBhvr>
                                      <p:to>
                                        <p:strVal val="visible"/>
                                      </p:to>
                                    </p:set>
                                    <p:animEffect transition="in" filter="wipe(down)">
                                      <p:cBhvr>
                                        <p:cTn id="135" dur="500"/>
                                        <p:tgtEl>
                                          <p:spTgt spid="25">
                                            <p:graphicEl>
                                              <a:dgm id="{5B10A861-9423-4231-9AFB-3F59A6FC290A}"/>
                                            </p:graphicEl>
                                          </p:spTgt>
                                        </p:tgtEl>
                                      </p:cBhvr>
                                    </p:animEffect>
                                  </p:childTnLst>
                                </p:cTn>
                              </p:par>
                            </p:childTnLst>
                          </p:cTn>
                        </p:par>
                        <p:par>
                          <p:cTn id="136" fill="hold">
                            <p:stCondLst>
                              <p:cond delay="14400"/>
                            </p:stCondLst>
                            <p:childTnLst>
                              <p:par>
                                <p:cTn id="137" presetID="2" presetClass="entr" presetSubtype="4" fill="hold" nodeType="afterEffect">
                                  <p:stCondLst>
                                    <p:cond delay="0"/>
                                  </p:stCondLst>
                                  <p:childTnLst>
                                    <p:set>
                                      <p:cBhvr>
                                        <p:cTn id="138" dur="1" fill="hold">
                                          <p:stCondLst>
                                            <p:cond delay="0"/>
                                          </p:stCondLst>
                                        </p:cTn>
                                        <p:tgtEl>
                                          <p:spTgt spid="2060"/>
                                        </p:tgtEl>
                                        <p:attrNameLst>
                                          <p:attrName>style.visibility</p:attrName>
                                        </p:attrNameLst>
                                      </p:cBhvr>
                                      <p:to>
                                        <p:strVal val="visible"/>
                                      </p:to>
                                    </p:set>
                                    <p:anim calcmode="lin" valueType="num">
                                      <p:cBhvr additive="base">
                                        <p:cTn id="139" dur="500" fill="hold"/>
                                        <p:tgtEl>
                                          <p:spTgt spid="2060"/>
                                        </p:tgtEl>
                                        <p:attrNameLst>
                                          <p:attrName>ppt_x</p:attrName>
                                        </p:attrNameLst>
                                      </p:cBhvr>
                                      <p:tavLst>
                                        <p:tav tm="0">
                                          <p:val>
                                            <p:strVal val="#ppt_x"/>
                                          </p:val>
                                        </p:tav>
                                        <p:tav tm="100000">
                                          <p:val>
                                            <p:strVal val="#ppt_x"/>
                                          </p:val>
                                        </p:tav>
                                      </p:tavLst>
                                    </p:anim>
                                    <p:anim calcmode="lin" valueType="num">
                                      <p:cBhvr additive="base">
                                        <p:cTn id="140" dur="500" fill="hold"/>
                                        <p:tgtEl>
                                          <p:spTgt spid="2060"/>
                                        </p:tgtEl>
                                        <p:attrNameLst>
                                          <p:attrName>ppt_y</p:attrName>
                                        </p:attrNameLst>
                                      </p:cBhvr>
                                      <p:tavLst>
                                        <p:tav tm="0">
                                          <p:val>
                                            <p:strVal val="1+#ppt_h/2"/>
                                          </p:val>
                                        </p:tav>
                                        <p:tav tm="100000">
                                          <p:val>
                                            <p:strVal val="#ppt_y"/>
                                          </p:val>
                                        </p:tav>
                                      </p:tavLst>
                                    </p:anim>
                                  </p:childTnLst>
                                </p:cTn>
                              </p:par>
                            </p:childTnLst>
                          </p:cTn>
                        </p:par>
                        <p:par>
                          <p:cTn id="141" fill="hold">
                            <p:stCondLst>
                              <p:cond delay="14900"/>
                            </p:stCondLst>
                            <p:childTnLst>
                              <p:par>
                                <p:cTn id="142" presetID="2" presetClass="entr" presetSubtype="4" fill="hold" nodeType="afterEffect">
                                  <p:stCondLst>
                                    <p:cond delay="0"/>
                                  </p:stCondLst>
                                  <p:childTnLst>
                                    <p:set>
                                      <p:cBhvr>
                                        <p:cTn id="143" dur="1" fill="hold">
                                          <p:stCondLst>
                                            <p:cond delay="0"/>
                                          </p:stCondLst>
                                        </p:cTn>
                                        <p:tgtEl>
                                          <p:spTgt spid="2062"/>
                                        </p:tgtEl>
                                        <p:attrNameLst>
                                          <p:attrName>style.visibility</p:attrName>
                                        </p:attrNameLst>
                                      </p:cBhvr>
                                      <p:to>
                                        <p:strVal val="visible"/>
                                      </p:to>
                                    </p:set>
                                    <p:anim calcmode="lin" valueType="num">
                                      <p:cBhvr additive="base">
                                        <p:cTn id="144" dur="500" fill="hold"/>
                                        <p:tgtEl>
                                          <p:spTgt spid="2062"/>
                                        </p:tgtEl>
                                        <p:attrNameLst>
                                          <p:attrName>ppt_x</p:attrName>
                                        </p:attrNameLst>
                                      </p:cBhvr>
                                      <p:tavLst>
                                        <p:tav tm="0">
                                          <p:val>
                                            <p:strVal val="#ppt_x"/>
                                          </p:val>
                                        </p:tav>
                                        <p:tav tm="100000">
                                          <p:val>
                                            <p:strVal val="#ppt_x"/>
                                          </p:val>
                                        </p:tav>
                                      </p:tavLst>
                                    </p:anim>
                                    <p:anim calcmode="lin" valueType="num">
                                      <p:cBhvr additive="base">
                                        <p:cTn id="145" dur="500" fill="hold"/>
                                        <p:tgtEl>
                                          <p:spTgt spid="2062"/>
                                        </p:tgtEl>
                                        <p:attrNameLst>
                                          <p:attrName>ppt_y</p:attrName>
                                        </p:attrNameLst>
                                      </p:cBhvr>
                                      <p:tavLst>
                                        <p:tav tm="0">
                                          <p:val>
                                            <p:strVal val="1+#ppt_h/2"/>
                                          </p:val>
                                        </p:tav>
                                        <p:tav tm="100000">
                                          <p:val>
                                            <p:strVal val="#ppt_y"/>
                                          </p:val>
                                        </p:tav>
                                      </p:tavLst>
                                    </p:anim>
                                  </p:childTnLst>
                                </p:cTn>
                              </p:par>
                            </p:childTnLst>
                          </p:cTn>
                        </p:par>
                        <p:par>
                          <p:cTn id="146" fill="hold">
                            <p:stCondLst>
                              <p:cond delay="15400"/>
                            </p:stCondLst>
                            <p:childTnLst>
                              <p:par>
                                <p:cTn id="147" presetID="2" presetClass="entr" presetSubtype="4" fill="hold" nodeType="afterEffect">
                                  <p:stCondLst>
                                    <p:cond delay="0"/>
                                  </p:stCondLst>
                                  <p:childTnLst>
                                    <p:set>
                                      <p:cBhvr>
                                        <p:cTn id="148" dur="1" fill="hold">
                                          <p:stCondLst>
                                            <p:cond delay="0"/>
                                          </p:stCondLst>
                                        </p:cTn>
                                        <p:tgtEl>
                                          <p:spTgt spid="2064"/>
                                        </p:tgtEl>
                                        <p:attrNameLst>
                                          <p:attrName>style.visibility</p:attrName>
                                        </p:attrNameLst>
                                      </p:cBhvr>
                                      <p:to>
                                        <p:strVal val="visible"/>
                                      </p:to>
                                    </p:set>
                                    <p:anim calcmode="lin" valueType="num">
                                      <p:cBhvr additive="base">
                                        <p:cTn id="149" dur="500" fill="hold"/>
                                        <p:tgtEl>
                                          <p:spTgt spid="2064"/>
                                        </p:tgtEl>
                                        <p:attrNameLst>
                                          <p:attrName>ppt_x</p:attrName>
                                        </p:attrNameLst>
                                      </p:cBhvr>
                                      <p:tavLst>
                                        <p:tav tm="0">
                                          <p:val>
                                            <p:strVal val="#ppt_x"/>
                                          </p:val>
                                        </p:tav>
                                        <p:tav tm="100000">
                                          <p:val>
                                            <p:strVal val="#ppt_x"/>
                                          </p:val>
                                        </p:tav>
                                      </p:tavLst>
                                    </p:anim>
                                    <p:anim calcmode="lin" valueType="num">
                                      <p:cBhvr additive="base">
                                        <p:cTn id="150" dur="500" fill="hold"/>
                                        <p:tgtEl>
                                          <p:spTgt spid="2064"/>
                                        </p:tgtEl>
                                        <p:attrNameLst>
                                          <p:attrName>ppt_y</p:attrName>
                                        </p:attrNameLst>
                                      </p:cBhvr>
                                      <p:tavLst>
                                        <p:tav tm="0">
                                          <p:val>
                                            <p:strVal val="1+#ppt_h/2"/>
                                          </p:val>
                                        </p:tav>
                                        <p:tav tm="100000">
                                          <p:val>
                                            <p:strVal val="#ppt_y"/>
                                          </p:val>
                                        </p:tav>
                                      </p:tavLst>
                                    </p:anim>
                                  </p:childTnLst>
                                </p:cTn>
                              </p:par>
                            </p:childTnLst>
                          </p:cTn>
                        </p:par>
                        <p:par>
                          <p:cTn id="151" fill="hold">
                            <p:stCondLst>
                              <p:cond delay="15900"/>
                            </p:stCondLst>
                            <p:childTnLst>
                              <p:par>
                                <p:cTn id="152" presetID="2" presetClass="entr" presetSubtype="4" fill="hold" nodeType="afterEffect">
                                  <p:stCondLst>
                                    <p:cond delay="0"/>
                                  </p:stCondLst>
                                  <p:childTnLst>
                                    <p:set>
                                      <p:cBhvr>
                                        <p:cTn id="153" dur="1" fill="hold">
                                          <p:stCondLst>
                                            <p:cond delay="0"/>
                                          </p:stCondLst>
                                        </p:cTn>
                                        <p:tgtEl>
                                          <p:spTgt spid="2068"/>
                                        </p:tgtEl>
                                        <p:attrNameLst>
                                          <p:attrName>style.visibility</p:attrName>
                                        </p:attrNameLst>
                                      </p:cBhvr>
                                      <p:to>
                                        <p:strVal val="visible"/>
                                      </p:to>
                                    </p:set>
                                    <p:anim calcmode="lin" valueType="num">
                                      <p:cBhvr additive="base">
                                        <p:cTn id="154" dur="500" fill="hold"/>
                                        <p:tgtEl>
                                          <p:spTgt spid="2068"/>
                                        </p:tgtEl>
                                        <p:attrNameLst>
                                          <p:attrName>ppt_x</p:attrName>
                                        </p:attrNameLst>
                                      </p:cBhvr>
                                      <p:tavLst>
                                        <p:tav tm="0">
                                          <p:val>
                                            <p:strVal val="#ppt_x"/>
                                          </p:val>
                                        </p:tav>
                                        <p:tav tm="100000">
                                          <p:val>
                                            <p:strVal val="#ppt_x"/>
                                          </p:val>
                                        </p:tav>
                                      </p:tavLst>
                                    </p:anim>
                                    <p:anim calcmode="lin" valueType="num">
                                      <p:cBhvr additive="base">
                                        <p:cTn id="155" dur="500" fill="hold"/>
                                        <p:tgtEl>
                                          <p:spTgt spid="2068"/>
                                        </p:tgtEl>
                                        <p:attrNameLst>
                                          <p:attrName>ppt_y</p:attrName>
                                        </p:attrNameLst>
                                      </p:cBhvr>
                                      <p:tavLst>
                                        <p:tav tm="0">
                                          <p:val>
                                            <p:strVal val="1+#ppt_h/2"/>
                                          </p:val>
                                        </p:tav>
                                        <p:tav tm="100000">
                                          <p:val>
                                            <p:strVal val="#ppt_y"/>
                                          </p:val>
                                        </p:tav>
                                      </p:tavLst>
                                    </p:anim>
                                  </p:childTnLst>
                                </p:cTn>
                              </p:par>
                            </p:childTnLst>
                          </p:cTn>
                        </p:par>
                        <p:par>
                          <p:cTn id="156" fill="hold">
                            <p:stCondLst>
                              <p:cond delay="16400"/>
                            </p:stCondLst>
                            <p:childTnLst>
                              <p:par>
                                <p:cTn id="157" presetID="2" presetClass="entr" presetSubtype="4" fill="hold" nodeType="afterEffect">
                                  <p:stCondLst>
                                    <p:cond delay="0"/>
                                  </p:stCondLst>
                                  <p:childTnLst>
                                    <p:set>
                                      <p:cBhvr>
                                        <p:cTn id="158" dur="1" fill="hold">
                                          <p:stCondLst>
                                            <p:cond delay="0"/>
                                          </p:stCondLst>
                                        </p:cTn>
                                        <p:tgtEl>
                                          <p:spTgt spid="2070"/>
                                        </p:tgtEl>
                                        <p:attrNameLst>
                                          <p:attrName>style.visibility</p:attrName>
                                        </p:attrNameLst>
                                      </p:cBhvr>
                                      <p:to>
                                        <p:strVal val="visible"/>
                                      </p:to>
                                    </p:set>
                                    <p:anim calcmode="lin" valueType="num">
                                      <p:cBhvr additive="base">
                                        <p:cTn id="159" dur="500" fill="hold"/>
                                        <p:tgtEl>
                                          <p:spTgt spid="2070"/>
                                        </p:tgtEl>
                                        <p:attrNameLst>
                                          <p:attrName>ppt_x</p:attrName>
                                        </p:attrNameLst>
                                      </p:cBhvr>
                                      <p:tavLst>
                                        <p:tav tm="0">
                                          <p:val>
                                            <p:strVal val="#ppt_x"/>
                                          </p:val>
                                        </p:tav>
                                        <p:tav tm="100000">
                                          <p:val>
                                            <p:strVal val="#ppt_x"/>
                                          </p:val>
                                        </p:tav>
                                      </p:tavLst>
                                    </p:anim>
                                    <p:anim calcmode="lin" valueType="num">
                                      <p:cBhvr additive="base">
                                        <p:cTn id="160" dur="500" fill="hold"/>
                                        <p:tgtEl>
                                          <p:spTgt spid="2070"/>
                                        </p:tgtEl>
                                        <p:attrNameLst>
                                          <p:attrName>ppt_y</p:attrName>
                                        </p:attrNameLst>
                                      </p:cBhvr>
                                      <p:tavLst>
                                        <p:tav tm="0">
                                          <p:val>
                                            <p:strVal val="1+#ppt_h/2"/>
                                          </p:val>
                                        </p:tav>
                                        <p:tav tm="100000">
                                          <p:val>
                                            <p:strVal val="#ppt_y"/>
                                          </p:val>
                                        </p:tav>
                                      </p:tavLst>
                                    </p:anim>
                                  </p:childTnLst>
                                </p:cTn>
                              </p:par>
                            </p:childTnLst>
                          </p:cTn>
                        </p:par>
                        <p:par>
                          <p:cTn id="161" fill="hold">
                            <p:stCondLst>
                              <p:cond delay="16900"/>
                            </p:stCondLst>
                            <p:childTnLst>
                              <p:par>
                                <p:cTn id="162" presetID="2" presetClass="entr" presetSubtype="4" fill="hold" nodeType="afterEffect">
                                  <p:stCondLst>
                                    <p:cond delay="0"/>
                                  </p:stCondLst>
                                  <p:childTnLst>
                                    <p:set>
                                      <p:cBhvr>
                                        <p:cTn id="163" dur="1" fill="hold">
                                          <p:stCondLst>
                                            <p:cond delay="0"/>
                                          </p:stCondLst>
                                        </p:cTn>
                                        <p:tgtEl>
                                          <p:spTgt spid="2072"/>
                                        </p:tgtEl>
                                        <p:attrNameLst>
                                          <p:attrName>style.visibility</p:attrName>
                                        </p:attrNameLst>
                                      </p:cBhvr>
                                      <p:to>
                                        <p:strVal val="visible"/>
                                      </p:to>
                                    </p:set>
                                    <p:anim calcmode="lin" valueType="num">
                                      <p:cBhvr additive="base">
                                        <p:cTn id="164" dur="500" fill="hold"/>
                                        <p:tgtEl>
                                          <p:spTgt spid="2072"/>
                                        </p:tgtEl>
                                        <p:attrNameLst>
                                          <p:attrName>ppt_x</p:attrName>
                                        </p:attrNameLst>
                                      </p:cBhvr>
                                      <p:tavLst>
                                        <p:tav tm="0">
                                          <p:val>
                                            <p:strVal val="#ppt_x"/>
                                          </p:val>
                                        </p:tav>
                                        <p:tav tm="100000">
                                          <p:val>
                                            <p:strVal val="#ppt_x"/>
                                          </p:val>
                                        </p:tav>
                                      </p:tavLst>
                                    </p:anim>
                                    <p:anim calcmode="lin" valueType="num">
                                      <p:cBhvr additive="base">
                                        <p:cTn id="165" dur="500" fill="hold"/>
                                        <p:tgtEl>
                                          <p:spTgt spid="2072"/>
                                        </p:tgtEl>
                                        <p:attrNameLst>
                                          <p:attrName>ppt_y</p:attrName>
                                        </p:attrNameLst>
                                      </p:cBhvr>
                                      <p:tavLst>
                                        <p:tav tm="0">
                                          <p:val>
                                            <p:strVal val="1+#ppt_h/2"/>
                                          </p:val>
                                        </p:tav>
                                        <p:tav tm="100000">
                                          <p:val>
                                            <p:strVal val="#ppt_y"/>
                                          </p:val>
                                        </p:tav>
                                      </p:tavLst>
                                    </p:anim>
                                  </p:childTnLst>
                                </p:cTn>
                              </p:par>
                            </p:childTnLst>
                          </p:cTn>
                        </p:par>
                        <p:par>
                          <p:cTn id="166" fill="hold">
                            <p:stCondLst>
                              <p:cond delay="17400"/>
                            </p:stCondLst>
                            <p:childTnLst>
                              <p:par>
                                <p:cTn id="167" presetID="2" presetClass="entr" presetSubtype="4"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 calcmode="lin" valueType="num">
                                      <p:cBhvr additive="base">
                                        <p:cTn id="169" dur="500" fill="hold"/>
                                        <p:tgtEl>
                                          <p:spTgt spid="65"/>
                                        </p:tgtEl>
                                        <p:attrNameLst>
                                          <p:attrName>ppt_x</p:attrName>
                                        </p:attrNameLst>
                                      </p:cBhvr>
                                      <p:tavLst>
                                        <p:tav tm="0">
                                          <p:val>
                                            <p:strVal val="#ppt_x"/>
                                          </p:val>
                                        </p:tav>
                                        <p:tav tm="100000">
                                          <p:val>
                                            <p:strVal val="#ppt_x"/>
                                          </p:val>
                                        </p:tav>
                                      </p:tavLst>
                                    </p:anim>
                                    <p:anim calcmode="lin" valueType="num">
                                      <p:cBhvr additive="base">
                                        <p:cTn id="170" dur="500" fill="hold"/>
                                        <p:tgtEl>
                                          <p:spTgt spid="65"/>
                                        </p:tgtEl>
                                        <p:attrNameLst>
                                          <p:attrName>ppt_y</p:attrName>
                                        </p:attrNameLst>
                                      </p:cBhvr>
                                      <p:tavLst>
                                        <p:tav tm="0">
                                          <p:val>
                                            <p:strVal val="1+#ppt_h/2"/>
                                          </p:val>
                                        </p:tav>
                                        <p:tav tm="100000">
                                          <p:val>
                                            <p:strVal val="#ppt_y"/>
                                          </p:val>
                                        </p:tav>
                                      </p:tavLst>
                                    </p:anim>
                                  </p:childTnLst>
                                </p:cTn>
                              </p:par>
                            </p:childTnLst>
                          </p:cTn>
                        </p:par>
                        <p:par>
                          <p:cTn id="171" fill="hold">
                            <p:stCondLst>
                              <p:cond delay="17900"/>
                            </p:stCondLst>
                            <p:childTnLst>
                              <p:par>
                                <p:cTn id="172" presetID="21" presetClass="entr" presetSubtype="1" fill="hold" nodeType="after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wheel(1)">
                                      <p:cBhvr>
                                        <p:cTn id="17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Dgm bld="lvlOne"/>
        </p:bldSub>
      </p:bldGraphic>
      <p:bldGraphic spid="25" grpId="0" uiExpand="1">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A8A5-5874-0E7E-35AF-E5AC000810BD}"/>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8F7A4D6B-6284-4565-387E-48F6A3C7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a:extLst>
              <a:ext uri="{FF2B5EF4-FFF2-40B4-BE49-F238E27FC236}">
                <a16:creationId xmlns:a16="http://schemas.microsoft.com/office/drawing/2014/main" id="{704DC674-0351-6FAB-EFFC-25A82DCBC9AE}"/>
              </a:ext>
            </a:extLst>
          </p:cNvPr>
          <p:cNvGraphicFramePr/>
          <p:nvPr>
            <p:extLst>
              <p:ext uri="{D42A27DB-BD31-4B8C-83A1-F6EECF244321}">
                <p14:modId xmlns:p14="http://schemas.microsoft.com/office/powerpoint/2010/main" val="326182341"/>
              </p:ext>
            </p:extLst>
          </p:nvPr>
        </p:nvGraphicFramePr>
        <p:xfrm>
          <a:off x="-809627" y="215383"/>
          <a:ext cx="8546168"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ma 4"/>
          <p:cNvGraphicFramePr/>
          <p:nvPr>
            <p:extLst>
              <p:ext uri="{D42A27DB-BD31-4B8C-83A1-F6EECF244321}">
                <p14:modId xmlns:p14="http://schemas.microsoft.com/office/powerpoint/2010/main" val="3722087702"/>
              </p:ext>
            </p:extLst>
          </p:nvPr>
        </p:nvGraphicFramePr>
        <p:xfrm>
          <a:off x="8188555" y="196913"/>
          <a:ext cx="4222519" cy="23145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ma 8"/>
          <p:cNvGraphicFramePr/>
          <p:nvPr>
            <p:extLst>
              <p:ext uri="{D42A27DB-BD31-4B8C-83A1-F6EECF244321}">
                <p14:modId xmlns:p14="http://schemas.microsoft.com/office/powerpoint/2010/main" val="2536614705"/>
              </p:ext>
            </p:extLst>
          </p:nvPr>
        </p:nvGraphicFramePr>
        <p:xfrm>
          <a:off x="3843336" y="1354200"/>
          <a:ext cx="4505325" cy="140834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1" name="Diagramma 10"/>
          <p:cNvGraphicFramePr/>
          <p:nvPr>
            <p:extLst>
              <p:ext uri="{D42A27DB-BD31-4B8C-83A1-F6EECF244321}">
                <p14:modId xmlns:p14="http://schemas.microsoft.com/office/powerpoint/2010/main" val="3637880629"/>
              </p:ext>
            </p:extLst>
          </p:nvPr>
        </p:nvGraphicFramePr>
        <p:xfrm>
          <a:off x="80962" y="2868481"/>
          <a:ext cx="4767260" cy="147732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3" name="Diagramma 12"/>
          <p:cNvGraphicFramePr/>
          <p:nvPr>
            <p:extLst>
              <p:ext uri="{D42A27DB-BD31-4B8C-83A1-F6EECF244321}">
                <p14:modId xmlns:p14="http://schemas.microsoft.com/office/powerpoint/2010/main" val="1443025462"/>
              </p:ext>
            </p:extLst>
          </p:nvPr>
        </p:nvGraphicFramePr>
        <p:xfrm>
          <a:off x="-419100" y="4973371"/>
          <a:ext cx="4772025" cy="120032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6" name="Diagramma 15"/>
          <p:cNvGraphicFramePr/>
          <p:nvPr>
            <p:extLst>
              <p:ext uri="{D42A27DB-BD31-4B8C-83A1-F6EECF244321}">
                <p14:modId xmlns:p14="http://schemas.microsoft.com/office/powerpoint/2010/main" val="3787751681"/>
              </p:ext>
            </p:extLst>
          </p:nvPr>
        </p:nvGraphicFramePr>
        <p:xfrm>
          <a:off x="6700837" y="2960814"/>
          <a:ext cx="5295900" cy="1384995"/>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0" name="Diagramma 19"/>
          <p:cNvGraphicFramePr/>
          <p:nvPr>
            <p:extLst>
              <p:ext uri="{D42A27DB-BD31-4B8C-83A1-F6EECF244321}">
                <p14:modId xmlns:p14="http://schemas.microsoft.com/office/powerpoint/2010/main" val="125865914"/>
              </p:ext>
            </p:extLst>
          </p:nvPr>
        </p:nvGraphicFramePr>
        <p:xfrm>
          <a:off x="4657722" y="4755298"/>
          <a:ext cx="5372100" cy="1754326"/>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pic>
        <p:nvPicPr>
          <p:cNvPr id="3076"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9478363" flipV="1">
            <a:off x="1116526" y="1374793"/>
            <a:ext cx="1667884" cy="11374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6198711" flipV="1">
            <a:off x="3966211" y="1160527"/>
            <a:ext cx="668096" cy="4556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3103047" flipV="1">
            <a:off x="6908492" y="187797"/>
            <a:ext cx="1980016" cy="1350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rrow line shape 8502012 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rot="11096708" flipH="1" flipV="1">
            <a:off x="3292604" y="1444953"/>
            <a:ext cx="3150853" cy="28018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10356117" flipV="1">
            <a:off x="3694458" y="3403221"/>
            <a:ext cx="2051411" cy="13990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rrow line shape 8502012 PNG"/>
          <p:cNvPicPr>
            <a:picLocks noChangeAspect="1" noChangeArrowheads="1"/>
          </p:cNvPicPr>
          <p:nvPr/>
        </p:nvPicPr>
        <p:blipFill>
          <a:blip r:embed="rId39" cstate="hqprint">
            <a:extLst>
              <a:ext uri="{28A0092B-C50C-407E-A947-70E740481C1C}">
                <a14:useLocalDpi xmlns:a14="http://schemas.microsoft.com/office/drawing/2010/main" val="0"/>
              </a:ext>
            </a:extLst>
          </a:blip>
          <a:srcRect/>
          <a:stretch>
            <a:fillRect/>
          </a:stretch>
        </p:blipFill>
        <p:spPr bwMode="auto">
          <a:xfrm rot="2965776" flipV="1">
            <a:off x="6102830" y="2571700"/>
            <a:ext cx="1667884" cy="113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46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3000"/>
                            </p:stCondLst>
                            <p:childTnLst>
                              <p:par>
                                <p:cTn id="18" presetID="2" presetClass="entr" presetSubtype="4"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3076"/>
                                        </p:tgtEl>
                                        <p:attrNameLst>
                                          <p:attrName>style.visibility</p:attrName>
                                        </p:attrNameLst>
                                      </p:cBhvr>
                                      <p:to>
                                        <p:strVal val="visible"/>
                                      </p:to>
                                    </p:set>
                                    <p:anim calcmode="lin" valueType="num">
                                      <p:cBhvr additive="base">
                                        <p:cTn id="29" dur="500" fill="hold"/>
                                        <p:tgtEl>
                                          <p:spTgt spid="3076"/>
                                        </p:tgtEl>
                                        <p:attrNameLst>
                                          <p:attrName>ppt_x</p:attrName>
                                        </p:attrNameLst>
                                      </p:cBhvr>
                                      <p:tavLst>
                                        <p:tav tm="0">
                                          <p:val>
                                            <p:strVal val="#ppt_x"/>
                                          </p:val>
                                        </p:tav>
                                        <p:tav tm="100000">
                                          <p:val>
                                            <p:strVal val="#ppt_x"/>
                                          </p:val>
                                        </p:tav>
                                      </p:tavLst>
                                    </p:anim>
                                    <p:anim calcmode="lin" valueType="num">
                                      <p:cBhvr additive="base">
                                        <p:cTn id="30" dur="500" fill="hold"/>
                                        <p:tgtEl>
                                          <p:spTgt spid="3076"/>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42"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par>
                          <p:cTn id="37" fill="hold">
                            <p:stCondLst>
                              <p:cond delay="5500"/>
                            </p:stCondLst>
                            <p:childTnLst>
                              <p:par>
                                <p:cTn id="38" presetID="2" presetClass="entr" presetSubtype="4"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par>
                          <p:cTn id="42" fill="hold">
                            <p:stCondLst>
                              <p:cond delay="6000"/>
                            </p:stCondLst>
                            <p:childTnLst>
                              <p:par>
                                <p:cTn id="43" presetID="45"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par>
                          <p:cTn id="48" fill="hold">
                            <p:stCondLst>
                              <p:cond delay="8000"/>
                            </p:stCondLst>
                            <p:childTnLst>
                              <p:par>
                                <p:cTn id="49" presetID="2" presetClass="entr" presetSubtype="4"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childTnLst>
                          </p:cTn>
                        </p:par>
                        <p:par>
                          <p:cTn id="53" fill="hold">
                            <p:stCondLst>
                              <p:cond delay="8500"/>
                            </p:stCondLst>
                            <p:childTnLst>
                              <p:par>
                                <p:cTn id="54" presetID="16" presetClass="entr" presetSubtype="21"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2" presetClass="entr" presetSubtype="4"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9" grpId="0">
        <p:bldAsOne/>
      </p:bldGraphic>
      <p:bldGraphic spid="11" grpId="0">
        <p:bldAsOne/>
      </p:bldGraphic>
      <p:bldGraphic spid="13" grpId="0">
        <p:bldAsOne/>
      </p:bldGraphic>
      <p:bldGraphic spid="16" grpId="0">
        <p:bldAsOne/>
      </p:bldGraphic>
      <p:bldGraphic spid="2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37DB358E-75D0-22C7-7A32-3387B2A3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8" name="Diagramma 7"/>
          <p:cNvGraphicFramePr/>
          <p:nvPr>
            <p:extLst>
              <p:ext uri="{D42A27DB-BD31-4B8C-83A1-F6EECF244321}">
                <p14:modId xmlns:p14="http://schemas.microsoft.com/office/powerpoint/2010/main" val="2231459776"/>
              </p:ext>
            </p:extLst>
          </p:nvPr>
        </p:nvGraphicFramePr>
        <p:xfrm>
          <a:off x="152399" y="5392095"/>
          <a:ext cx="7077075" cy="1200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ma 11">
            <a:extLst>
              <a:ext uri="{FF2B5EF4-FFF2-40B4-BE49-F238E27FC236}">
                <a16:creationId xmlns:a16="http://schemas.microsoft.com/office/drawing/2014/main" id="{A13A03A4-56B0-448A-2981-0F51208967FA}"/>
              </a:ext>
            </a:extLst>
          </p:cNvPr>
          <p:cNvGraphicFramePr/>
          <p:nvPr>
            <p:extLst>
              <p:ext uri="{D42A27DB-BD31-4B8C-83A1-F6EECF244321}">
                <p14:modId xmlns:p14="http://schemas.microsoft.com/office/powerpoint/2010/main" val="3629960963"/>
              </p:ext>
            </p:extLst>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 name="Diagramma 3"/>
          <p:cNvGraphicFramePr/>
          <p:nvPr>
            <p:extLst>
              <p:ext uri="{D42A27DB-BD31-4B8C-83A1-F6EECF244321}">
                <p14:modId xmlns:p14="http://schemas.microsoft.com/office/powerpoint/2010/main" val="3490615165"/>
              </p:ext>
            </p:extLst>
          </p:nvPr>
        </p:nvGraphicFramePr>
        <p:xfrm>
          <a:off x="152399" y="1120257"/>
          <a:ext cx="7077075" cy="203132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6" name="Diagramma 5"/>
          <p:cNvGraphicFramePr/>
          <p:nvPr>
            <p:extLst>
              <p:ext uri="{D42A27DB-BD31-4B8C-83A1-F6EECF244321}">
                <p14:modId xmlns:p14="http://schemas.microsoft.com/office/powerpoint/2010/main" val="3814244542"/>
              </p:ext>
            </p:extLst>
          </p:nvPr>
        </p:nvGraphicFramePr>
        <p:xfrm>
          <a:off x="152399" y="3256176"/>
          <a:ext cx="7077075" cy="203132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15" name="Immagine 14"/>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219074" y="3584506"/>
            <a:ext cx="1823720" cy="1374663"/>
          </a:xfrm>
          <a:prstGeom prst="rect">
            <a:avLst/>
          </a:prstGeom>
        </p:spPr>
      </p:pic>
      <p:graphicFrame>
        <p:nvGraphicFramePr>
          <p:cNvPr id="11" name="Diagramma 10">
            <a:extLst>
              <a:ext uri="{FF2B5EF4-FFF2-40B4-BE49-F238E27FC236}">
                <a16:creationId xmlns:a16="http://schemas.microsoft.com/office/drawing/2014/main" id="{94496CC7-4DF9-DB5B-96D6-2901CAA81499}"/>
              </a:ext>
            </a:extLst>
          </p:cNvPr>
          <p:cNvGraphicFramePr/>
          <p:nvPr>
            <p:extLst>
              <p:ext uri="{D42A27DB-BD31-4B8C-83A1-F6EECF244321}">
                <p14:modId xmlns:p14="http://schemas.microsoft.com/office/powerpoint/2010/main" val="3539791158"/>
              </p:ext>
            </p:extLst>
          </p:nvPr>
        </p:nvGraphicFramePr>
        <p:xfrm>
          <a:off x="7079232" y="997085"/>
          <a:ext cx="5922392" cy="541866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13" name="Picture 2" descr="La Gente Di Bianco 3d Ingegnere Meccanico Illustrazione di Stock ...">
            <a:extLst>
              <a:ext uri="{FF2B5EF4-FFF2-40B4-BE49-F238E27FC236}">
                <a16:creationId xmlns:a16="http://schemas.microsoft.com/office/drawing/2014/main" id="{74F09291-0DE3-98AD-3108-23F16B5D070E}"/>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5250" b="95875" l="5250" r="94875">
                        <a14:foregroundMark x1="52375" y1="13375" x2="52375" y2="13375"/>
                        <a14:foregroundMark x1="54125" y1="10125" x2="61250" y2="5250"/>
                        <a14:foregroundMark x1="61250" y1="5250" x2="62750" y2="12500"/>
                        <a14:foregroundMark x1="57125" y1="31000" x2="62000" y2="31250"/>
                        <a14:foregroundMark x1="61250" y1="30000" x2="63875" y2="32750"/>
                        <a14:foregroundMark x1="88750" y1="24750" x2="94875" y2="20875"/>
                        <a14:foregroundMark x1="94875" y1="20875" x2="93625" y2="16250"/>
                        <a14:foregroundMark x1="94500" y1="21750" x2="94875" y2="21750"/>
                        <a14:foregroundMark x1="92125" y1="23250" x2="86125" y2="30000"/>
                        <a14:foregroundMark x1="86125" y1="30000" x2="80375" y2="45000"/>
                        <a14:foregroundMark x1="82750" y1="46125" x2="82750" y2="46125"/>
                        <a14:foregroundMark x1="82375" y1="45125" x2="82375" y2="45125"/>
                        <a14:foregroundMark x1="66250" y1="89750" x2="71250" y2="93875"/>
                        <a14:foregroundMark x1="68875" y1="89250" x2="72625" y2="91750"/>
                        <a14:foregroundMark x1="70750" y1="85500" x2="69875" y2="84125"/>
                        <a14:foregroundMark x1="71250" y1="86250" x2="70000" y2="79000"/>
                        <a14:foregroundMark x1="70000" y1="79000" x2="76500" y2="54750"/>
                        <a14:foregroundMark x1="74250" y1="65500" x2="76625" y2="55250"/>
                        <a14:foregroundMark x1="76750" y1="57375" x2="77500" y2="54250"/>
                        <a14:foregroundMark x1="76625" y1="57500" x2="74750" y2="62750"/>
                        <a14:foregroundMark x1="61127" y1="94250" x2="65375" y2="94250"/>
                        <a14:foregroundMark x1="59625" y1="94250" x2="59952" y2="94250"/>
                        <a14:foregroundMark x1="64625" y1="95125" x2="61007" y2="94050"/>
                        <a14:foregroundMark x1="61858" y1="95287" x2="58875" y2="93750"/>
                        <a14:foregroundMark x1="32125" y1="25250" x2="32000" y2="21375"/>
                        <a14:foregroundMark x1="30125" y1="22875" x2="28625" y2="26375"/>
                        <a14:foregroundMark x1="28000" y1="25250" x2="28500" y2="22125"/>
                        <a14:foregroundMark x1="16250" y1="27250" x2="19000" y2="27250"/>
                        <a14:foregroundMark x1="9875" y1="42375" x2="12250" y2="42750"/>
                        <a14:foregroundMark x1="9750" y1="47750" x2="7875" y2="44125"/>
                        <a14:foregroundMark x1="5875" y1="45500" x2="9875" y2="48375"/>
                        <a14:foregroundMark x1="5250" y1="44875" x2="5750" y2="44000"/>
                        <a14:foregroundMark x1="13750" y1="76625" x2="16625" y2="78500"/>
                        <a14:foregroundMark x1="11625" y1="76125" x2="20750" y2="81375"/>
                        <a14:foregroundMark x1="11750" y1="76375" x2="17000" y2="80000"/>
                        <a14:foregroundMark x1="13000" y1="76375" x2="14875" y2="80000"/>
                        <a14:foregroundMark x1="15000" y1="80125" x2="18875" y2="81000"/>
                        <a14:foregroundMark x1="20000" y1="81750" x2="13500" y2="77875"/>
                        <a14:foregroundMark x1="13500" y1="77875" x2="13250" y2="77375"/>
                        <a14:foregroundMark x1="11625" y1="76250" x2="17500" y2="81375"/>
                        <a14:foregroundMark x1="17500" y1="81375" x2="19750" y2="81375"/>
                        <a14:foregroundMark x1="17625" y1="81250" x2="14000" y2="79125"/>
                        <a14:foregroundMark x1="15500" y1="80500" x2="16750" y2="81750"/>
                        <a14:foregroundMark x1="15250" y1="81000" x2="11250" y2="76000"/>
                        <a14:foregroundMark x1="16000" y1="81125" x2="16750" y2="82125"/>
                        <a14:foregroundMark x1="15750" y1="81375" x2="20500" y2="82125"/>
                        <a14:foregroundMark x1="23750" y1="84625" x2="27000" y2="83750"/>
                        <a14:foregroundMark x1="24250" y1="84750" x2="30125" y2="85000"/>
                        <a14:foregroundMark x1="64750" y1="15375" x2="65250" y2="7625"/>
                        <a14:foregroundMark x1="65250" y1="7625" x2="64875" y2="6250"/>
                        <a14:foregroundMark x1="63875" y1="94750" x2="62125" y2="95000"/>
                        <a14:foregroundMark x1="61625" y1="95000" x2="56750" y2="91625"/>
                        <a14:foregroundMark x1="61250" y1="95000" x2="57125" y2="92375"/>
                        <a14:foregroundMark x1="60875" y1="95000" x2="57125" y2="92875"/>
                        <a14:foregroundMark x1="57625" y1="93500" x2="60375" y2="94875"/>
                        <a14:foregroundMark x1="82625" y1="44625" x2="82625" y2="44625"/>
                        <a14:backgroundMark x1="63143" y1="96455" x2="62500" y2="96375"/>
                        <a14:backgroundMark x1="62500" y1="71750" x2="62500" y2="71750"/>
                        <a14:backgroundMark x1="49000" y1="88875" x2="49000" y2="88875"/>
                        <a14:backgroundMark x1="49000" y1="88875" x2="49500" y2="88500"/>
                        <a14:backgroundMark x1="49625" y1="88250" x2="48625" y2="88250"/>
                        <a14:backgroundMark x1="49750" y1="88250" x2="50125" y2="87875"/>
                        <a14:backgroundMark x1="82375" y1="43625" x2="83000" y2="43000"/>
                        <a14:backgroundMark x1="83250" y1="40875" x2="84000" y2="38250"/>
                      </a14:backgroundRemoval>
                    </a14:imgEffect>
                  </a14:imgLayer>
                </a14:imgProps>
              </a:ext>
              <a:ext uri="{28A0092B-C50C-407E-A947-70E740481C1C}">
                <a14:useLocalDpi xmlns:a14="http://schemas.microsoft.com/office/drawing/2010/main" val="0"/>
              </a:ext>
            </a:extLst>
          </a:blip>
          <a:srcRect/>
          <a:stretch>
            <a:fillRect/>
          </a:stretch>
        </p:blipFill>
        <p:spPr bwMode="auto">
          <a:xfrm>
            <a:off x="5915579" y="0"/>
            <a:ext cx="1658650" cy="16586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atting Online Concept 3d Man Using Stock Illustration 95701954 ...">
            <a:extLst>
              <a:ext uri="{FF2B5EF4-FFF2-40B4-BE49-F238E27FC236}">
                <a16:creationId xmlns:a16="http://schemas.microsoft.com/office/drawing/2014/main" id="{135DB817-D793-CE29-1AD4-D32622BD7B1A}"/>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10000" b="90000" l="7781" r="90778">
                        <a14:foregroundMark x1="12104" y1="47500" x2="16427" y2="41071"/>
                        <a14:foregroundMark x1="27089" y1="29286" x2="31700" y2="34643"/>
                        <a14:foregroundMark x1="46398" y1="23571" x2="55620" y2="16429"/>
                        <a14:foregroundMark x1="12104" y1="42500" x2="12968" y2="39643"/>
                        <a14:backgroundMark x1="42651" y1="59643" x2="42651" y2="59643"/>
                        <a14:backgroundMark x1="33141" y1="66786" x2="36599" y2="69286"/>
                        <a14:backgroundMark x1="56772" y1="68214" x2="56772" y2="68214"/>
                        <a14:backgroundMark x1="58790" y1="66786" x2="58790" y2="66786"/>
                      </a14:backgroundRemoval>
                    </a14:imgEffect>
                  </a14:imgLayer>
                </a14:imgProps>
              </a:ext>
              <a:ext uri="{28A0092B-C50C-407E-A947-70E740481C1C}">
                <a14:useLocalDpi xmlns:a14="http://schemas.microsoft.com/office/drawing/2010/main" val="0"/>
              </a:ext>
            </a:extLst>
          </a:blip>
          <a:srcRect/>
          <a:stretch>
            <a:fillRect/>
          </a:stretch>
        </p:blipFill>
        <p:spPr bwMode="auto">
          <a:xfrm>
            <a:off x="5474484" y="4248975"/>
            <a:ext cx="2045844" cy="165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27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1000" fill="hold"/>
                                        <p:tgtEl>
                                          <p:spTgt spid="15"/>
                                        </p:tgtEl>
                                        <p:attrNameLst>
                                          <p:attrName>ppt_w</p:attrName>
                                        </p:attrNameLst>
                                      </p:cBhvr>
                                      <p:tavLst>
                                        <p:tav tm="0">
                                          <p:val>
                                            <p:fltVal val="0"/>
                                          </p:val>
                                        </p:tav>
                                        <p:tav tm="100000">
                                          <p:val>
                                            <p:strVal val="#ppt_w"/>
                                          </p:val>
                                        </p:tav>
                                      </p:tavLst>
                                    </p:anim>
                                    <p:anim calcmode="lin" valueType="num">
                                      <p:cBhvr>
                                        <p:cTn id="31" dur="1000" fill="hold"/>
                                        <p:tgtEl>
                                          <p:spTgt spid="15"/>
                                        </p:tgtEl>
                                        <p:attrNameLst>
                                          <p:attrName>ppt_h</p:attrName>
                                        </p:attrNameLst>
                                      </p:cBhvr>
                                      <p:tavLst>
                                        <p:tav tm="0">
                                          <p:val>
                                            <p:fltVal val="0"/>
                                          </p:val>
                                        </p:tav>
                                        <p:tav tm="100000">
                                          <p:val>
                                            <p:strVal val="#ppt_h"/>
                                          </p:val>
                                        </p:tav>
                                      </p:tavLst>
                                    </p:anim>
                                    <p:anim calcmode="lin" valueType="num">
                                      <p:cBhvr>
                                        <p:cTn id="32" dur="1000" fill="hold"/>
                                        <p:tgtEl>
                                          <p:spTgt spid="15"/>
                                        </p:tgtEl>
                                        <p:attrNameLst>
                                          <p:attrName>style.rotation</p:attrName>
                                        </p:attrNameLst>
                                      </p:cBhvr>
                                      <p:tavLst>
                                        <p:tav tm="0">
                                          <p:val>
                                            <p:fltVal val="90"/>
                                          </p:val>
                                        </p:tav>
                                        <p:tav tm="100000">
                                          <p:val>
                                            <p:fltVal val="0"/>
                                          </p:val>
                                        </p:tav>
                                      </p:tavLst>
                                    </p:anim>
                                    <p:animEffect transition="in" filter="fade">
                                      <p:cBhvr>
                                        <p:cTn id="33" dur="1000"/>
                                        <p:tgtEl>
                                          <p:spTgt spid="15"/>
                                        </p:tgtEl>
                                      </p:cBhvr>
                                    </p:animEffect>
                                  </p:childTnLst>
                                </p:cTn>
                              </p:par>
                            </p:childTnLst>
                          </p:cTn>
                        </p:par>
                        <p:par>
                          <p:cTn id="34" fill="hold">
                            <p:stCondLst>
                              <p:cond delay="3000"/>
                            </p:stCondLst>
                            <p:childTnLst>
                              <p:par>
                                <p:cTn id="35" presetID="21" presetClass="entr" presetSubtype="1"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2000"/>
                                        <p:tgtEl>
                                          <p:spTgt spid="8"/>
                                        </p:tgtEl>
                                      </p:cBhvr>
                                    </p:animEffect>
                                  </p:childTnLst>
                                </p:cTn>
                              </p:par>
                              <p:par>
                                <p:cTn id="38" presetID="47"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5500"/>
                            </p:stCondLst>
                            <p:childTnLst>
                              <p:par>
                                <p:cTn id="48" presetID="45" presetClass="entr" presetSubtype="0"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4" grpId="0">
        <p:bldAsOne/>
      </p:bldGraphic>
      <p:bldGraphic spid="6" grpId="0">
        <p:bldAsOne/>
      </p:bldGraphic>
      <p:bldGraphic spid="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AD27F-4D1F-A85E-B853-06F080B6D7FE}"/>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B0614F7C-3403-4B25-AE81-348210F4D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12" name="Diagramma 11">
            <a:extLst>
              <a:ext uri="{FF2B5EF4-FFF2-40B4-BE49-F238E27FC236}">
                <a16:creationId xmlns:a16="http://schemas.microsoft.com/office/drawing/2014/main" id="{9F454B71-178E-521C-ACF0-694577427B8E}"/>
              </a:ext>
            </a:extLst>
          </p:cNvPr>
          <p:cNvGraphicFramePr/>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6" name="Diagramma 25">
            <a:extLst>
              <a:ext uri="{FF2B5EF4-FFF2-40B4-BE49-F238E27FC236}">
                <a16:creationId xmlns:a16="http://schemas.microsoft.com/office/drawing/2014/main" id="{4688CE11-8CFA-E4A2-C108-E2915222E0A4}"/>
              </a:ext>
            </a:extLst>
          </p:cNvPr>
          <p:cNvGraphicFramePr/>
          <p:nvPr>
            <p:extLst>
              <p:ext uri="{D42A27DB-BD31-4B8C-83A1-F6EECF244321}">
                <p14:modId xmlns:p14="http://schemas.microsoft.com/office/powerpoint/2010/main" val="1334551613"/>
              </p:ext>
            </p:extLst>
          </p:nvPr>
        </p:nvGraphicFramePr>
        <p:xfrm>
          <a:off x="95433" y="1417767"/>
          <a:ext cx="6762750" cy="6208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5" name="Diagramma 24">
            <a:extLst>
              <a:ext uri="{FF2B5EF4-FFF2-40B4-BE49-F238E27FC236}">
                <a16:creationId xmlns:a16="http://schemas.microsoft.com/office/drawing/2014/main" id="{CD264261-150A-7988-818E-5EBF9FC00FC3}"/>
              </a:ext>
            </a:extLst>
          </p:cNvPr>
          <p:cNvGraphicFramePr/>
          <p:nvPr>
            <p:extLst>
              <p:ext uri="{D42A27DB-BD31-4B8C-83A1-F6EECF244321}">
                <p14:modId xmlns:p14="http://schemas.microsoft.com/office/powerpoint/2010/main" val="3653863515"/>
              </p:ext>
            </p:extLst>
          </p:nvPr>
        </p:nvGraphicFramePr>
        <p:xfrm>
          <a:off x="215284" y="2186171"/>
          <a:ext cx="11840592" cy="452431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7" name="Picture 4" descr="Aggiornamento RSPP Datori di Lavoro - IRECOOP Emilia-Romagna">
            <a:extLst>
              <a:ext uri="{FF2B5EF4-FFF2-40B4-BE49-F238E27FC236}">
                <a16:creationId xmlns:a16="http://schemas.microsoft.com/office/drawing/2014/main" id="{99D582F0-ED8D-F190-6F62-FFFA695DA34F}"/>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5051" b="92785" l="9957" r="89899">
                        <a14:foregroundMark x1="35354" y1="7359" x2="45743" y2="7648"/>
                        <a14:foregroundMark x1="45743" y1="7648" x2="45887" y2="7792"/>
                        <a14:foregroundMark x1="65801" y1="6638" x2="74170" y2="7071"/>
                        <a14:foregroundMark x1="74170" y1="7071" x2="74315" y2="7504"/>
                        <a14:foregroundMark x1="71140" y1="5772" x2="65224" y2="5772"/>
                        <a14:foregroundMark x1="40404" y1="5772" x2="39105" y2="5195"/>
                        <a14:foregroundMark x1="68831" y1="5483" x2="69553" y2="5195"/>
                        <a14:foregroundMark x1="70563" y1="5051" x2="68831" y2="5051"/>
                        <a14:foregroundMark x1="57720" y1="43290" x2="62482" y2="41991"/>
                        <a14:foregroundMark x1="70130" y1="89322" x2="70996" y2="85281"/>
                        <a14:foregroundMark x1="69553" y1="92785" x2="69553" y2="92785"/>
                        <a14:foregroundMark x1="43290" y1="91631" x2="47475" y2="86291"/>
                        <a14:foregroundMark x1="22222" y1="50216" x2="23377" y2="46465"/>
                        <a14:foregroundMark x1="21291" y1="47325" x2="22222" y2="46032"/>
                        <a14:foregroundMark x1="19625" y1="49639" x2="20715" y2="48125"/>
                        <a14:foregroundMark x1="15007" y1="49495" x2="16450" y2="51227"/>
                        <a14:foregroundMark x1="15152" y1="48773" x2="17316" y2="51227"/>
                        <a14:backgroundMark x1="17749" y1="49351" x2="17605" y2="48052"/>
                        <a14:backgroundMark x1="19481" y1="47763" x2="20058" y2="47042"/>
                        <a14:backgroundMark x1="20058" y1="46753" x2="19625" y2="47619"/>
                        <a14:backgroundMark x1="39538" y1="68398" x2="41703" y2="77489"/>
                        <a14:backgroundMark x1="41703" y1="77489" x2="40981" y2="87879"/>
                        <a14:backgroundMark x1="40981" y1="87879" x2="36508" y2="91775"/>
                        <a14:backgroundMark x1="64791" y1="88167" x2="66667" y2="86291"/>
                        <a14:backgroundMark x1="49351" y1="43290" x2="49351" y2="43290"/>
                        <a14:backgroundMark x1="53680" y1="49639" x2="53680" y2="49639"/>
                        <a14:backgroundMark x1="48052" y1="50649" x2="48052" y2="50649"/>
                        <a14:backgroundMark x1="78644" y1="50938" x2="78644" y2="50938"/>
                      </a14:backgroundRemoval>
                    </a14:imgEffect>
                  </a14:imgLayer>
                </a14:imgProps>
              </a:ext>
              <a:ext uri="{28A0092B-C50C-407E-A947-70E740481C1C}">
                <a14:useLocalDpi xmlns:a14="http://schemas.microsoft.com/office/drawing/2010/main" val="0"/>
              </a:ext>
            </a:extLst>
          </a:blip>
          <a:srcRect/>
          <a:stretch>
            <a:fillRect/>
          </a:stretch>
        </p:blipFill>
        <p:spPr bwMode="auto">
          <a:xfrm>
            <a:off x="8060787" y="513079"/>
            <a:ext cx="2023551" cy="202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741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25">
                                            <p:graphicEl>
                                              <a:dgm id="{6CF9A6C1-C544-4DD2-9859-BE1328549698}"/>
                                            </p:graphicEl>
                                          </p:spTgt>
                                        </p:tgtEl>
                                        <p:attrNameLst>
                                          <p:attrName>style.visibility</p:attrName>
                                        </p:attrNameLst>
                                      </p:cBhvr>
                                      <p:to>
                                        <p:strVal val="visible"/>
                                      </p:to>
                                    </p:set>
                                    <p:anim calcmode="lin" valueType="num">
                                      <p:cBhvr>
                                        <p:cTn id="11" dur="1000" fill="hold"/>
                                        <p:tgtEl>
                                          <p:spTgt spid="25">
                                            <p:graphicEl>
                                              <a:dgm id="{6CF9A6C1-C544-4DD2-9859-BE1328549698}"/>
                                            </p:graphicEl>
                                          </p:spTgt>
                                        </p:tgtEl>
                                        <p:attrNameLst>
                                          <p:attrName>ppt_w</p:attrName>
                                        </p:attrNameLst>
                                      </p:cBhvr>
                                      <p:tavLst>
                                        <p:tav tm="0">
                                          <p:val>
                                            <p:strVal val="#ppt_w*0.70"/>
                                          </p:val>
                                        </p:tav>
                                        <p:tav tm="100000">
                                          <p:val>
                                            <p:strVal val="#ppt_w"/>
                                          </p:val>
                                        </p:tav>
                                      </p:tavLst>
                                    </p:anim>
                                    <p:anim calcmode="lin" valueType="num">
                                      <p:cBhvr>
                                        <p:cTn id="12" dur="1000" fill="hold"/>
                                        <p:tgtEl>
                                          <p:spTgt spid="25">
                                            <p:graphicEl>
                                              <a:dgm id="{6CF9A6C1-C544-4DD2-9859-BE1328549698}"/>
                                            </p:graphicEl>
                                          </p:spTgt>
                                        </p:tgtEl>
                                        <p:attrNameLst>
                                          <p:attrName>ppt_h</p:attrName>
                                        </p:attrNameLst>
                                      </p:cBhvr>
                                      <p:tavLst>
                                        <p:tav tm="0">
                                          <p:val>
                                            <p:strVal val="#ppt_h"/>
                                          </p:val>
                                        </p:tav>
                                        <p:tav tm="100000">
                                          <p:val>
                                            <p:strVal val="#ppt_h"/>
                                          </p:val>
                                        </p:tav>
                                      </p:tavLst>
                                    </p:anim>
                                    <p:animEffect transition="in" filter="fade">
                                      <p:cBhvr>
                                        <p:cTn id="13" dur="1000"/>
                                        <p:tgtEl>
                                          <p:spTgt spid="25">
                                            <p:graphicEl>
                                              <a:dgm id="{6CF9A6C1-C544-4DD2-9859-BE1328549698}"/>
                                            </p:graphicEl>
                                          </p:spTgt>
                                        </p:tgtEl>
                                      </p:cBhvr>
                                    </p:animEffect>
                                  </p:childTnLst>
                                </p:cTn>
                              </p:par>
                            </p:childTnLst>
                          </p:cTn>
                        </p:par>
                        <p:par>
                          <p:cTn id="14" fill="hold">
                            <p:stCondLst>
                              <p:cond delay="1500"/>
                            </p:stCondLst>
                            <p:childTnLst>
                              <p:par>
                                <p:cTn id="15" presetID="55" presetClass="entr" presetSubtype="0" fill="hold" grpId="0" nodeType="afterEffect">
                                  <p:stCondLst>
                                    <p:cond delay="0"/>
                                  </p:stCondLst>
                                  <p:childTnLst>
                                    <p:set>
                                      <p:cBhvr>
                                        <p:cTn id="16" dur="1" fill="hold">
                                          <p:stCondLst>
                                            <p:cond delay="0"/>
                                          </p:stCondLst>
                                        </p:cTn>
                                        <p:tgtEl>
                                          <p:spTgt spid="25">
                                            <p:graphicEl>
                                              <a:dgm id="{C8C88E83-C27B-4A8F-9E7D-C106FB688A24}"/>
                                            </p:graphicEl>
                                          </p:spTgt>
                                        </p:tgtEl>
                                        <p:attrNameLst>
                                          <p:attrName>style.visibility</p:attrName>
                                        </p:attrNameLst>
                                      </p:cBhvr>
                                      <p:to>
                                        <p:strVal val="visible"/>
                                      </p:to>
                                    </p:set>
                                    <p:anim calcmode="lin" valueType="num">
                                      <p:cBhvr>
                                        <p:cTn id="17" dur="1000" fill="hold"/>
                                        <p:tgtEl>
                                          <p:spTgt spid="25">
                                            <p:graphicEl>
                                              <a:dgm id="{C8C88E83-C27B-4A8F-9E7D-C106FB688A24}"/>
                                            </p:graphicEl>
                                          </p:spTgt>
                                        </p:tgtEl>
                                        <p:attrNameLst>
                                          <p:attrName>ppt_w</p:attrName>
                                        </p:attrNameLst>
                                      </p:cBhvr>
                                      <p:tavLst>
                                        <p:tav tm="0">
                                          <p:val>
                                            <p:strVal val="#ppt_w*0.70"/>
                                          </p:val>
                                        </p:tav>
                                        <p:tav tm="100000">
                                          <p:val>
                                            <p:strVal val="#ppt_w"/>
                                          </p:val>
                                        </p:tav>
                                      </p:tavLst>
                                    </p:anim>
                                    <p:anim calcmode="lin" valueType="num">
                                      <p:cBhvr>
                                        <p:cTn id="18" dur="1000" fill="hold"/>
                                        <p:tgtEl>
                                          <p:spTgt spid="25">
                                            <p:graphicEl>
                                              <a:dgm id="{C8C88E83-C27B-4A8F-9E7D-C106FB688A24}"/>
                                            </p:graphicEl>
                                          </p:spTgt>
                                        </p:tgtEl>
                                        <p:attrNameLst>
                                          <p:attrName>ppt_h</p:attrName>
                                        </p:attrNameLst>
                                      </p:cBhvr>
                                      <p:tavLst>
                                        <p:tav tm="0">
                                          <p:val>
                                            <p:strVal val="#ppt_h"/>
                                          </p:val>
                                        </p:tav>
                                        <p:tav tm="100000">
                                          <p:val>
                                            <p:strVal val="#ppt_h"/>
                                          </p:val>
                                        </p:tav>
                                      </p:tavLst>
                                    </p:anim>
                                    <p:animEffect transition="in" filter="fade">
                                      <p:cBhvr>
                                        <p:cTn id="19" dur="1000"/>
                                        <p:tgtEl>
                                          <p:spTgt spid="25">
                                            <p:graphicEl>
                                              <a:dgm id="{C8C88E83-C27B-4A8F-9E7D-C106FB688A24}"/>
                                            </p:graphicEl>
                                          </p:spTgt>
                                        </p:tgtEl>
                                      </p:cBhvr>
                                    </p:animEffect>
                                  </p:childTnLst>
                                </p:cTn>
                              </p:par>
                            </p:childTnLst>
                          </p:cTn>
                        </p:par>
                        <p:par>
                          <p:cTn id="20" fill="hold">
                            <p:stCondLst>
                              <p:cond delay="2500"/>
                            </p:stCondLst>
                            <p:childTnLst>
                              <p:par>
                                <p:cTn id="21" presetID="55" presetClass="entr" presetSubtype="0" fill="hold" grpId="0" nodeType="afterEffect">
                                  <p:stCondLst>
                                    <p:cond delay="0"/>
                                  </p:stCondLst>
                                  <p:childTnLst>
                                    <p:set>
                                      <p:cBhvr>
                                        <p:cTn id="22" dur="1" fill="hold">
                                          <p:stCondLst>
                                            <p:cond delay="0"/>
                                          </p:stCondLst>
                                        </p:cTn>
                                        <p:tgtEl>
                                          <p:spTgt spid="25">
                                            <p:graphicEl>
                                              <a:dgm id="{D0908843-53CE-49C2-8CD5-EAFEEE38A309}"/>
                                            </p:graphicEl>
                                          </p:spTgt>
                                        </p:tgtEl>
                                        <p:attrNameLst>
                                          <p:attrName>style.visibility</p:attrName>
                                        </p:attrNameLst>
                                      </p:cBhvr>
                                      <p:to>
                                        <p:strVal val="visible"/>
                                      </p:to>
                                    </p:set>
                                    <p:anim calcmode="lin" valueType="num">
                                      <p:cBhvr>
                                        <p:cTn id="23" dur="1000" fill="hold"/>
                                        <p:tgtEl>
                                          <p:spTgt spid="25">
                                            <p:graphicEl>
                                              <a:dgm id="{D0908843-53CE-49C2-8CD5-EAFEEE38A309}"/>
                                            </p:graphicEl>
                                          </p:spTgt>
                                        </p:tgtEl>
                                        <p:attrNameLst>
                                          <p:attrName>ppt_w</p:attrName>
                                        </p:attrNameLst>
                                      </p:cBhvr>
                                      <p:tavLst>
                                        <p:tav tm="0">
                                          <p:val>
                                            <p:strVal val="#ppt_w*0.70"/>
                                          </p:val>
                                        </p:tav>
                                        <p:tav tm="100000">
                                          <p:val>
                                            <p:strVal val="#ppt_w"/>
                                          </p:val>
                                        </p:tav>
                                      </p:tavLst>
                                    </p:anim>
                                    <p:anim calcmode="lin" valueType="num">
                                      <p:cBhvr>
                                        <p:cTn id="24" dur="1000" fill="hold"/>
                                        <p:tgtEl>
                                          <p:spTgt spid="25">
                                            <p:graphicEl>
                                              <a:dgm id="{D0908843-53CE-49C2-8CD5-EAFEEE38A309}"/>
                                            </p:graphicEl>
                                          </p:spTgt>
                                        </p:tgtEl>
                                        <p:attrNameLst>
                                          <p:attrName>ppt_h</p:attrName>
                                        </p:attrNameLst>
                                      </p:cBhvr>
                                      <p:tavLst>
                                        <p:tav tm="0">
                                          <p:val>
                                            <p:strVal val="#ppt_h"/>
                                          </p:val>
                                        </p:tav>
                                        <p:tav tm="100000">
                                          <p:val>
                                            <p:strVal val="#ppt_h"/>
                                          </p:val>
                                        </p:tav>
                                      </p:tavLst>
                                    </p:anim>
                                    <p:animEffect transition="in" filter="fade">
                                      <p:cBhvr>
                                        <p:cTn id="25" dur="1000"/>
                                        <p:tgtEl>
                                          <p:spTgt spid="25">
                                            <p:graphicEl>
                                              <a:dgm id="{D0908843-53CE-49C2-8CD5-EAFEEE38A309}"/>
                                            </p:graphicEl>
                                          </p:spTgt>
                                        </p:tgtEl>
                                      </p:cBhvr>
                                    </p:animEffect>
                                  </p:childTnLst>
                                </p:cTn>
                              </p:par>
                            </p:childTnLst>
                          </p:cTn>
                        </p:par>
                        <p:par>
                          <p:cTn id="26" fill="hold">
                            <p:stCondLst>
                              <p:cond delay="3500"/>
                            </p:stCondLst>
                            <p:childTnLst>
                              <p:par>
                                <p:cTn id="27" presetID="55" presetClass="entr" presetSubtype="0" fill="hold" grpId="0" nodeType="afterEffect">
                                  <p:stCondLst>
                                    <p:cond delay="0"/>
                                  </p:stCondLst>
                                  <p:childTnLst>
                                    <p:set>
                                      <p:cBhvr>
                                        <p:cTn id="28" dur="1" fill="hold">
                                          <p:stCondLst>
                                            <p:cond delay="0"/>
                                          </p:stCondLst>
                                        </p:cTn>
                                        <p:tgtEl>
                                          <p:spTgt spid="25">
                                            <p:graphicEl>
                                              <a:dgm id="{F4D6A1E1-DC3D-470A-AD29-F0C29EC50954}"/>
                                            </p:graphicEl>
                                          </p:spTgt>
                                        </p:tgtEl>
                                        <p:attrNameLst>
                                          <p:attrName>style.visibility</p:attrName>
                                        </p:attrNameLst>
                                      </p:cBhvr>
                                      <p:to>
                                        <p:strVal val="visible"/>
                                      </p:to>
                                    </p:set>
                                    <p:anim calcmode="lin" valueType="num">
                                      <p:cBhvr>
                                        <p:cTn id="29" dur="1000" fill="hold"/>
                                        <p:tgtEl>
                                          <p:spTgt spid="25">
                                            <p:graphicEl>
                                              <a:dgm id="{F4D6A1E1-DC3D-470A-AD29-F0C29EC50954}"/>
                                            </p:graphicEl>
                                          </p:spTgt>
                                        </p:tgtEl>
                                        <p:attrNameLst>
                                          <p:attrName>ppt_w</p:attrName>
                                        </p:attrNameLst>
                                      </p:cBhvr>
                                      <p:tavLst>
                                        <p:tav tm="0">
                                          <p:val>
                                            <p:strVal val="#ppt_w*0.70"/>
                                          </p:val>
                                        </p:tav>
                                        <p:tav tm="100000">
                                          <p:val>
                                            <p:strVal val="#ppt_w"/>
                                          </p:val>
                                        </p:tav>
                                      </p:tavLst>
                                    </p:anim>
                                    <p:anim calcmode="lin" valueType="num">
                                      <p:cBhvr>
                                        <p:cTn id="30" dur="1000" fill="hold"/>
                                        <p:tgtEl>
                                          <p:spTgt spid="25">
                                            <p:graphicEl>
                                              <a:dgm id="{F4D6A1E1-DC3D-470A-AD29-F0C29EC50954}"/>
                                            </p:graphicEl>
                                          </p:spTgt>
                                        </p:tgtEl>
                                        <p:attrNameLst>
                                          <p:attrName>ppt_h</p:attrName>
                                        </p:attrNameLst>
                                      </p:cBhvr>
                                      <p:tavLst>
                                        <p:tav tm="0">
                                          <p:val>
                                            <p:strVal val="#ppt_h"/>
                                          </p:val>
                                        </p:tav>
                                        <p:tav tm="100000">
                                          <p:val>
                                            <p:strVal val="#ppt_h"/>
                                          </p:val>
                                        </p:tav>
                                      </p:tavLst>
                                    </p:anim>
                                    <p:animEffect transition="in" filter="fade">
                                      <p:cBhvr>
                                        <p:cTn id="31" dur="1000"/>
                                        <p:tgtEl>
                                          <p:spTgt spid="25">
                                            <p:graphicEl>
                                              <a:dgm id="{F4D6A1E1-DC3D-470A-AD29-F0C29EC50954}"/>
                                            </p:graphicEl>
                                          </p:spTgt>
                                        </p:tgtEl>
                                      </p:cBhvr>
                                    </p:animEffect>
                                  </p:childTnLst>
                                </p:cTn>
                              </p:par>
                            </p:childTnLst>
                          </p:cTn>
                        </p:par>
                        <p:par>
                          <p:cTn id="32" fill="hold">
                            <p:stCondLst>
                              <p:cond delay="4500"/>
                            </p:stCondLst>
                            <p:childTnLst>
                              <p:par>
                                <p:cTn id="33" presetID="55" presetClass="entr" presetSubtype="0" fill="hold" grpId="0" nodeType="afterEffect">
                                  <p:stCondLst>
                                    <p:cond delay="0"/>
                                  </p:stCondLst>
                                  <p:childTnLst>
                                    <p:set>
                                      <p:cBhvr>
                                        <p:cTn id="34" dur="1" fill="hold">
                                          <p:stCondLst>
                                            <p:cond delay="0"/>
                                          </p:stCondLst>
                                        </p:cTn>
                                        <p:tgtEl>
                                          <p:spTgt spid="25">
                                            <p:graphicEl>
                                              <a:dgm id="{20C1FD7E-9AEB-40EF-AA76-1029E313461C}"/>
                                            </p:graphicEl>
                                          </p:spTgt>
                                        </p:tgtEl>
                                        <p:attrNameLst>
                                          <p:attrName>style.visibility</p:attrName>
                                        </p:attrNameLst>
                                      </p:cBhvr>
                                      <p:to>
                                        <p:strVal val="visible"/>
                                      </p:to>
                                    </p:set>
                                    <p:anim calcmode="lin" valueType="num">
                                      <p:cBhvr>
                                        <p:cTn id="35" dur="1000" fill="hold"/>
                                        <p:tgtEl>
                                          <p:spTgt spid="25">
                                            <p:graphicEl>
                                              <a:dgm id="{20C1FD7E-9AEB-40EF-AA76-1029E313461C}"/>
                                            </p:graphicEl>
                                          </p:spTgt>
                                        </p:tgtEl>
                                        <p:attrNameLst>
                                          <p:attrName>ppt_w</p:attrName>
                                        </p:attrNameLst>
                                      </p:cBhvr>
                                      <p:tavLst>
                                        <p:tav tm="0">
                                          <p:val>
                                            <p:strVal val="#ppt_w*0.70"/>
                                          </p:val>
                                        </p:tav>
                                        <p:tav tm="100000">
                                          <p:val>
                                            <p:strVal val="#ppt_w"/>
                                          </p:val>
                                        </p:tav>
                                      </p:tavLst>
                                    </p:anim>
                                    <p:anim calcmode="lin" valueType="num">
                                      <p:cBhvr>
                                        <p:cTn id="36" dur="1000" fill="hold"/>
                                        <p:tgtEl>
                                          <p:spTgt spid="25">
                                            <p:graphicEl>
                                              <a:dgm id="{20C1FD7E-9AEB-40EF-AA76-1029E313461C}"/>
                                            </p:graphicEl>
                                          </p:spTgt>
                                        </p:tgtEl>
                                        <p:attrNameLst>
                                          <p:attrName>ppt_h</p:attrName>
                                        </p:attrNameLst>
                                      </p:cBhvr>
                                      <p:tavLst>
                                        <p:tav tm="0">
                                          <p:val>
                                            <p:strVal val="#ppt_h"/>
                                          </p:val>
                                        </p:tav>
                                        <p:tav tm="100000">
                                          <p:val>
                                            <p:strVal val="#ppt_h"/>
                                          </p:val>
                                        </p:tav>
                                      </p:tavLst>
                                    </p:anim>
                                    <p:animEffect transition="in" filter="fade">
                                      <p:cBhvr>
                                        <p:cTn id="37" dur="1000"/>
                                        <p:tgtEl>
                                          <p:spTgt spid="25">
                                            <p:graphicEl>
                                              <a:dgm id="{20C1FD7E-9AEB-40EF-AA76-1029E313461C}"/>
                                            </p:graphicEl>
                                          </p:spTgt>
                                        </p:tgtEl>
                                      </p:cBhvr>
                                    </p:animEffect>
                                  </p:childTnLst>
                                </p:cTn>
                              </p:par>
                            </p:childTnLst>
                          </p:cTn>
                        </p:par>
                        <p:par>
                          <p:cTn id="38" fill="hold">
                            <p:stCondLst>
                              <p:cond delay="5500"/>
                            </p:stCondLst>
                            <p:childTnLst>
                              <p:par>
                                <p:cTn id="39" presetID="55" presetClass="entr" presetSubtype="0" fill="hold" grpId="0" nodeType="afterEffect">
                                  <p:stCondLst>
                                    <p:cond delay="0"/>
                                  </p:stCondLst>
                                  <p:childTnLst>
                                    <p:set>
                                      <p:cBhvr>
                                        <p:cTn id="40" dur="1" fill="hold">
                                          <p:stCondLst>
                                            <p:cond delay="0"/>
                                          </p:stCondLst>
                                        </p:cTn>
                                        <p:tgtEl>
                                          <p:spTgt spid="25">
                                            <p:graphicEl>
                                              <a:dgm id="{B21BA047-6FE7-45A4-A597-8E5B199D3A92}"/>
                                            </p:graphicEl>
                                          </p:spTgt>
                                        </p:tgtEl>
                                        <p:attrNameLst>
                                          <p:attrName>style.visibility</p:attrName>
                                        </p:attrNameLst>
                                      </p:cBhvr>
                                      <p:to>
                                        <p:strVal val="visible"/>
                                      </p:to>
                                    </p:set>
                                    <p:anim calcmode="lin" valueType="num">
                                      <p:cBhvr>
                                        <p:cTn id="41" dur="1000" fill="hold"/>
                                        <p:tgtEl>
                                          <p:spTgt spid="25">
                                            <p:graphicEl>
                                              <a:dgm id="{B21BA047-6FE7-45A4-A597-8E5B199D3A92}"/>
                                            </p:graphicEl>
                                          </p:spTgt>
                                        </p:tgtEl>
                                        <p:attrNameLst>
                                          <p:attrName>ppt_w</p:attrName>
                                        </p:attrNameLst>
                                      </p:cBhvr>
                                      <p:tavLst>
                                        <p:tav tm="0">
                                          <p:val>
                                            <p:strVal val="#ppt_w*0.70"/>
                                          </p:val>
                                        </p:tav>
                                        <p:tav tm="100000">
                                          <p:val>
                                            <p:strVal val="#ppt_w"/>
                                          </p:val>
                                        </p:tav>
                                      </p:tavLst>
                                    </p:anim>
                                    <p:anim calcmode="lin" valueType="num">
                                      <p:cBhvr>
                                        <p:cTn id="42" dur="1000" fill="hold"/>
                                        <p:tgtEl>
                                          <p:spTgt spid="25">
                                            <p:graphicEl>
                                              <a:dgm id="{B21BA047-6FE7-45A4-A597-8E5B199D3A92}"/>
                                            </p:graphicEl>
                                          </p:spTgt>
                                        </p:tgtEl>
                                        <p:attrNameLst>
                                          <p:attrName>ppt_h</p:attrName>
                                        </p:attrNameLst>
                                      </p:cBhvr>
                                      <p:tavLst>
                                        <p:tav tm="0">
                                          <p:val>
                                            <p:strVal val="#ppt_h"/>
                                          </p:val>
                                        </p:tav>
                                        <p:tav tm="100000">
                                          <p:val>
                                            <p:strVal val="#ppt_h"/>
                                          </p:val>
                                        </p:tav>
                                      </p:tavLst>
                                    </p:anim>
                                    <p:animEffect transition="in" filter="fade">
                                      <p:cBhvr>
                                        <p:cTn id="43" dur="1000"/>
                                        <p:tgtEl>
                                          <p:spTgt spid="25">
                                            <p:graphicEl>
                                              <a:dgm id="{B21BA047-6FE7-45A4-A597-8E5B199D3A92}"/>
                                            </p:graphicEl>
                                          </p:spTgt>
                                        </p:tgtEl>
                                      </p:cBhvr>
                                    </p:animEffect>
                                  </p:childTnLst>
                                </p:cTn>
                              </p:par>
                            </p:childTnLst>
                          </p:cTn>
                        </p:par>
                        <p:par>
                          <p:cTn id="44" fill="hold">
                            <p:stCondLst>
                              <p:cond delay="6500"/>
                            </p:stCondLst>
                            <p:childTnLst>
                              <p:par>
                                <p:cTn id="45" presetID="55" presetClass="entr" presetSubtype="0" fill="hold" grpId="0" nodeType="afterEffect">
                                  <p:stCondLst>
                                    <p:cond delay="0"/>
                                  </p:stCondLst>
                                  <p:childTnLst>
                                    <p:set>
                                      <p:cBhvr>
                                        <p:cTn id="46" dur="1" fill="hold">
                                          <p:stCondLst>
                                            <p:cond delay="0"/>
                                          </p:stCondLst>
                                        </p:cTn>
                                        <p:tgtEl>
                                          <p:spTgt spid="25">
                                            <p:graphicEl>
                                              <a:dgm id="{A6035808-9FF6-4DC7-A42A-B51F792AD2CA}"/>
                                            </p:graphicEl>
                                          </p:spTgt>
                                        </p:tgtEl>
                                        <p:attrNameLst>
                                          <p:attrName>style.visibility</p:attrName>
                                        </p:attrNameLst>
                                      </p:cBhvr>
                                      <p:to>
                                        <p:strVal val="visible"/>
                                      </p:to>
                                    </p:set>
                                    <p:anim calcmode="lin" valueType="num">
                                      <p:cBhvr>
                                        <p:cTn id="47" dur="1000" fill="hold"/>
                                        <p:tgtEl>
                                          <p:spTgt spid="25">
                                            <p:graphicEl>
                                              <a:dgm id="{A6035808-9FF6-4DC7-A42A-B51F792AD2CA}"/>
                                            </p:graphicEl>
                                          </p:spTgt>
                                        </p:tgtEl>
                                        <p:attrNameLst>
                                          <p:attrName>ppt_w</p:attrName>
                                        </p:attrNameLst>
                                      </p:cBhvr>
                                      <p:tavLst>
                                        <p:tav tm="0">
                                          <p:val>
                                            <p:strVal val="#ppt_w*0.70"/>
                                          </p:val>
                                        </p:tav>
                                        <p:tav tm="100000">
                                          <p:val>
                                            <p:strVal val="#ppt_w"/>
                                          </p:val>
                                        </p:tav>
                                      </p:tavLst>
                                    </p:anim>
                                    <p:anim calcmode="lin" valueType="num">
                                      <p:cBhvr>
                                        <p:cTn id="48" dur="1000" fill="hold"/>
                                        <p:tgtEl>
                                          <p:spTgt spid="25">
                                            <p:graphicEl>
                                              <a:dgm id="{A6035808-9FF6-4DC7-A42A-B51F792AD2CA}"/>
                                            </p:graphicEl>
                                          </p:spTgt>
                                        </p:tgtEl>
                                        <p:attrNameLst>
                                          <p:attrName>ppt_h</p:attrName>
                                        </p:attrNameLst>
                                      </p:cBhvr>
                                      <p:tavLst>
                                        <p:tav tm="0">
                                          <p:val>
                                            <p:strVal val="#ppt_h"/>
                                          </p:val>
                                        </p:tav>
                                        <p:tav tm="100000">
                                          <p:val>
                                            <p:strVal val="#ppt_h"/>
                                          </p:val>
                                        </p:tav>
                                      </p:tavLst>
                                    </p:anim>
                                    <p:animEffect transition="in" filter="fade">
                                      <p:cBhvr>
                                        <p:cTn id="49" dur="1000"/>
                                        <p:tgtEl>
                                          <p:spTgt spid="25">
                                            <p:graphicEl>
                                              <a:dgm id="{A6035808-9FF6-4DC7-A42A-B51F792AD2CA}"/>
                                            </p:graphicEl>
                                          </p:spTgt>
                                        </p:tgtEl>
                                      </p:cBhvr>
                                    </p:animEffect>
                                  </p:childTnLst>
                                </p:cTn>
                              </p:par>
                            </p:childTnLst>
                          </p:cTn>
                        </p:par>
                        <p:par>
                          <p:cTn id="50" fill="hold">
                            <p:stCondLst>
                              <p:cond delay="75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Graphic spid="2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5866A-2CD9-F7CC-3468-3DCD5DEB6A12}"/>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3E35F276-5FBB-4334-BF2D-2A16D613B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graphicFrame>
        <p:nvGraphicFramePr>
          <p:cNvPr id="12" name="Diagramma 11">
            <a:extLst>
              <a:ext uri="{FF2B5EF4-FFF2-40B4-BE49-F238E27FC236}">
                <a16:creationId xmlns:a16="http://schemas.microsoft.com/office/drawing/2014/main" id="{FCEB13ED-B911-3F37-66F0-1270BC5A7AAE}"/>
              </a:ext>
            </a:extLst>
          </p:cNvPr>
          <p:cNvGraphicFramePr/>
          <p:nvPr/>
        </p:nvGraphicFramePr>
        <p:xfrm>
          <a:off x="-809625" y="215383"/>
          <a:ext cx="6762750" cy="6894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a 3">
            <a:extLst>
              <a:ext uri="{FF2B5EF4-FFF2-40B4-BE49-F238E27FC236}">
                <a16:creationId xmlns:a16="http://schemas.microsoft.com/office/drawing/2014/main" id="{AAFDB928-2D9B-A4A7-91BB-9796588D8B26}"/>
              </a:ext>
            </a:extLst>
          </p:cNvPr>
          <p:cNvGraphicFramePr/>
          <p:nvPr>
            <p:extLst>
              <p:ext uri="{D42A27DB-BD31-4B8C-83A1-F6EECF244321}">
                <p14:modId xmlns:p14="http://schemas.microsoft.com/office/powerpoint/2010/main" val="3027755339"/>
              </p:ext>
            </p:extLst>
          </p:nvPr>
        </p:nvGraphicFramePr>
        <p:xfrm>
          <a:off x="124286" y="1256086"/>
          <a:ext cx="8158580" cy="53865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5" name="Diagramma 4">
            <a:extLst>
              <a:ext uri="{FF2B5EF4-FFF2-40B4-BE49-F238E27FC236}">
                <a16:creationId xmlns:a16="http://schemas.microsoft.com/office/drawing/2014/main" id="{2A0E8AB8-D846-27D7-EB48-DB22DAC25C91}"/>
              </a:ext>
            </a:extLst>
          </p:cNvPr>
          <p:cNvGraphicFramePr/>
          <p:nvPr>
            <p:extLst>
              <p:ext uri="{D42A27DB-BD31-4B8C-83A1-F6EECF244321}">
                <p14:modId xmlns:p14="http://schemas.microsoft.com/office/powerpoint/2010/main" val="1500552049"/>
              </p:ext>
            </p:extLst>
          </p:nvPr>
        </p:nvGraphicFramePr>
        <p:xfrm>
          <a:off x="8395163" y="904874"/>
          <a:ext cx="3921124" cy="541866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6" name="Immagine 5">
            <a:extLst>
              <a:ext uri="{FF2B5EF4-FFF2-40B4-BE49-F238E27FC236}">
                <a16:creationId xmlns:a16="http://schemas.microsoft.com/office/drawing/2014/main" id="{CC559146-D470-B823-AB62-E8A66935A11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000" b="90000" l="9607" r="89738">
                        <a14:foregroundMark x1="50437" y1="10000" x2="43450" y2="12000"/>
                        <a14:foregroundMark x1="63100" y1="12200" x2="53057" y2="5200"/>
                        <a14:foregroundMark x1="53057" y1="5200" x2="40175" y2="8200"/>
                        <a14:foregroundMark x1="40175" y1="8200" x2="37991" y2="10000"/>
                        <a14:foregroundMark x1="36245" y1="11000" x2="47380" y2="5400"/>
                        <a14:foregroundMark x1="47380" y1="5400" x2="60480" y2="8800"/>
                        <a14:foregroundMark x1="60480" y1="8800" x2="62445" y2="10400"/>
                        <a14:foregroundMark x1="38428" y1="9200" x2="49563" y2="5200"/>
                        <a14:foregroundMark x1="49563" y1="5200" x2="57205" y2="5600"/>
                        <a14:foregroundMark x1="40611" y1="7000" x2="54148" y2="5000"/>
                        <a14:foregroundMark x1="54148" y1="5000" x2="55895" y2="6000"/>
                        <a14:foregroundMark x1="43668" y1="6200" x2="53275" y2="4200"/>
                        <a14:foregroundMark x1="42358" y1="6800" x2="54803" y2="4600"/>
                        <a14:foregroundMark x1="54803" y1="4600" x2="56550" y2="5800"/>
                        <a14:foregroundMark x1="42576" y1="6800" x2="52620" y2="4000"/>
                        <a14:foregroundMark x1="43668" y1="5600" x2="42140" y2="5600"/>
                        <a14:foregroundMark x1="48253" y1="4200" x2="48253" y2="4200"/>
                        <a14:foregroundMark x1="46507" y1="4000" x2="46507" y2="4000"/>
                        <a14:foregroundMark x1="44323" y1="4800" x2="44323" y2="4800"/>
                        <a14:foregroundMark x1="73362" y1="49800" x2="73362" y2="49800"/>
                        <a14:foregroundMark x1="73362" y1="49800" x2="68996" y2="48800"/>
                        <a14:foregroundMark x1="18996" y1="39400" x2="14847" y2="37800"/>
                        <a14:foregroundMark x1="21616" y1="35400" x2="16376" y2="34800"/>
                        <a14:foregroundMark x1="37336" y1="12600" x2="50000" y2="4600"/>
                        <a14:foregroundMark x1="50000" y1="4600" x2="60262" y2="7800"/>
                        <a14:foregroundMark x1="37991" y1="9400" x2="42576" y2="6400"/>
                        <a14:foregroundMark x1="39301" y1="7800" x2="39301" y2="7800"/>
                        <a14:foregroundMark x1="39956" y1="7000" x2="39956" y2="7000"/>
                        <a14:foregroundMark x1="42795" y1="5800" x2="43450" y2="5400"/>
                        <a14:foregroundMark x1="43886" y1="5400" x2="44760" y2="5000"/>
                        <a14:foregroundMark x1="44978" y1="4800" x2="44978" y2="4800"/>
                        <a14:foregroundMark x1="44978" y1="4800" x2="46507" y2="4600"/>
                        <a14:foregroundMark x1="47162" y1="4600" x2="48253" y2="4400"/>
                        <a14:foregroundMark x1="55022" y1="4400" x2="59170" y2="7000"/>
                        <a14:foregroundMark x1="73799" y1="46800" x2="73799" y2="46800"/>
                        <a14:foregroundMark x1="75546" y1="46600" x2="75546" y2="46600"/>
                        <a14:foregroundMark x1="78821" y1="48000" x2="78821" y2="48000"/>
                        <a14:foregroundMark x1="76856" y1="46800" x2="76856" y2="46800"/>
                        <a14:foregroundMark x1="75328" y1="46200" x2="75328" y2="46200"/>
                        <a14:foregroundMark x1="74236" y1="46200" x2="74236" y2="46200"/>
                        <a14:foregroundMark x1="73362" y1="46200" x2="73362" y2="46200"/>
                        <a14:foregroundMark x1="72271" y1="45800" x2="72271" y2="45800"/>
                        <a14:foregroundMark x1="71616" y1="45600" x2="71616" y2="45600"/>
                        <a14:foregroundMark x1="78166" y1="48000" x2="78166" y2="48600"/>
                      </a14:backgroundRemoval>
                    </a14:imgEffect>
                  </a14:imgLayer>
                </a14:imgProps>
              </a:ext>
              <a:ext uri="{28A0092B-C50C-407E-A947-70E740481C1C}">
                <a14:useLocalDpi xmlns:a14="http://schemas.microsoft.com/office/drawing/2010/main" val="0"/>
              </a:ext>
            </a:extLst>
          </a:blip>
          <a:stretch>
            <a:fillRect/>
          </a:stretch>
        </p:blipFill>
        <p:spPr>
          <a:xfrm>
            <a:off x="5201270" y="114257"/>
            <a:ext cx="2091830" cy="2283657"/>
          </a:xfrm>
          <a:prstGeom prst="rect">
            <a:avLst/>
          </a:prstGeom>
        </p:spPr>
      </p:pic>
      <p:pic>
        <p:nvPicPr>
          <p:cNvPr id="8" name="Picture 6" descr="ingegnere Stock イラスト | Adobe Stock">
            <a:extLst>
              <a:ext uri="{FF2B5EF4-FFF2-40B4-BE49-F238E27FC236}">
                <a16:creationId xmlns:a16="http://schemas.microsoft.com/office/drawing/2014/main" id="{746B57BF-3B3D-0B48-C2A2-7CCC31220A9A}"/>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9883" b="92328" l="35900" r="95900"/>
                    </a14:imgEffect>
                  </a14:imgLayer>
                </a14:imgProps>
              </a:ext>
              <a:ext uri="{28A0092B-C50C-407E-A947-70E740481C1C}">
                <a14:useLocalDpi xmlns:a14="http://schemas.microsoft.com/office/drawing/2010/main" val="0"/>
              </a:ext>
            </a:extLst>
          </a:blip>
          <a:srcRect/>
          <a:stretch>
            <a:fillRect/>
          </a:stretch>
        </p:blipFill>
        <p:spPr bwMode="auto">
          <a:xfrm>
            <a:off x="4162651" y="4345800"/>
            <a:ext cx="2084534" cy="160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702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
                                            <p:graphicEl>
                                              <a:dgm id="{934CA035-6BE0-4BCC-9597-0025928EF519}"/>
                                            </p:graphicEl>
                                          </p:spTgt>
                                        </p:tgtEl>
                                        <p:attrNameLst>
                                          <p:attrName>style.visibility</p:attrName>
                                        </p:attrNameLst>
                                      </p:cBhvr>
                                      <p:to>
                                        <p:strVal val="visible"/>
                                      </p:to>
                                    </p:set>
                                    <p:anim calcmode="lin" valueType="num">
                                      <p:cBhvr>
                                        <p:cTn id="7" dur="1000" fill="hold"/>
                                        <p:tgtEl>
                                          <p:spTgt spid="4">
                                            <p:graphicEl>
                                              <a:dgm id="{934CA035-6BE0-4BCC-9597-0025928EF519}"/>
                                            </p:graphicEl>
                                          </p:spTgt>
                                        </p:tgtEl>
                                        <p:attrNameLst>
                                          <p:attrName>ppt_w</p:attrName>
                                        </p:attrNameLst>
                                      </p:cBhvr>
                                      <p:tavLst>
                                        <p:tav tm="0">
                                          <p:val>
                                            <p:strVal val="#ppt_w+.3"/>
                                          </p:val>
                                        </p:tav>
                                        <p:tav tm="100000">
                                          <p:val>
                                            <p:strVal val="#ppt_w"/>
                                          </p:val>
                                        </p:tav>
                                      </p:tavLst>
                                    </p:anim>
                                    <p:anim calcmode="lin" valueType="num">
                                      <p:cBhvr>
                                        <p:cTn id="8" dur="1000" fill="hold"/>
                                        <p:tgtEl>
                                          <p:spTgt spid="4">
                                            <p:graphicEl>
                                              <a:dgm id="{934CA035-6BE0-4BCC-9597-0025928EF519}"/>
                                            </p:graphicEl>
                                          </p:spTgt>
                                        </p:tgtEl>
                                        <p:attrNameLst>
                                          <p:attrName>ppt_h</p:attrName>
                                        </p:attrNameLst>
                                      </p:cBhvr>
                                      <p:tavLst>
                                        <p:tav tm="0">
                                          <p:val>
                                            <p:strVal val="#ppt_h"/>
                                          </p:val>
                                        </p:tav>
                                        <p:tav tm="100000">
                                          <p:val>
                                            <p:strVal val="#ppt_h"/>
                                          </p:val>
                                        </p:tav>
                                      </p:tavLst>
                                    </p:anim>
                                    <p:animEffect transition="in" filter="fade">
                                      <p:cBhvr>
                                        <p:cTn id="9" dur="1000"/>
                                        <p:tgtEl>
                                          <p:spTgt spid="4">
                                            <p:graphicEl>
                                              <a:dgm id="{934CA035-6BE0-4BCC-9597-0025928EF519}"/>
                                            </p:graphicEl>
                                          </p:spTgt>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4">
                                            <p:graphicEl>
                                              <a:dgm id="{0138927C-B3A6-4B9D-9074-5C999A74BF20}"/>
                                            </p:graphicEl>
                                          </p:spTgt>
                                        </p:tgtEl>
                                        <p:attrNameLst>
                                          <p:attrName>style.visibility</p:attrName>
                                        </p:attrNameLst>
                                      </p:cBhvr>
                                      <p:to>
                                        <p:strVal val="visible"/>
                                      </p:to>
                                    </p:set>
                                    <p:anim calcmode="lin" valueType="num">
                                      <p:cBhvr>
                                        <p:cTn id="12" dur="1000" fill="hold"/>
                                        <p:tgtEl>
                                          <p:spTgt spid="4">
                                            <p:graphicEl>
                                              <a:dgm id="{0138927C-B3A6-4B9D-9074-5C999A74BF20}"/>
                                            </p:graphicEl>
                                          </p:spTgt>
                                        </p:tgtEl>
                                        <p:attrNameLst>
                                          <p:attrName>ppt_w</p:attrName>
                                        </p:attrNameLst>
                                      </p:cBhvr>
                                      <p:tavLst>
                                        <p:tav tm="0">
                                          <p:val>
                                            <p:strVal val="#ppt_w+.3"/>
                                          </p:val>
                                        </p:tav>
                                        <p:tav tm="100000">
                                          <p:val>
                                            <p:strVal val="#ppt_w"/>
                                          </p:val>
                                        </p:tav>
                                      </p:tavLst>
                                    </p:anim>
                                    <p:anim calcmode="lin" valueType="num">
                                      <p:cBhvr>
                                        <p:cTn id="13" dur="1000" fill="hold"/>
                                        <p:tgtEl>
                                          <p:spTgt spid="4">
                                            <p:graphicEl>
                                              <a:dgm id="{0138927C-B3A6-4B9D-9074-5C999A74BF20}"/>
                                            </p:graphicEl>
                                          </p:spTgt>
                                        </p:tgtEl>
                                        <p:attrNameLst>
                                          <p:attrName>ppt_h</p:attrName>
                                        </p:attrNameLst>
                                      </p:cBhvr>
                                      <p:tavLst>
                                        <p:tav tm="0">
                                          <p:val>
                                            <p:strVal val="#ppt_h"/>
                                          </p:val>
                                        </p:tav>
                                        <p:tav tm="100000">
                                          <p:val>
                                            <p:strVal val="#ppt_h"/>
                                          </p:val>
                                        </p:tav>
                                      </p:tavLst>
                                    </p:anim>
                                    <p:animEffect transition="in" filter="fade">
                                      <p:cBhvr>
                                        <p:cTn id="14" dur="1000"/>
                                        <p:tgtEl>
                                          <p:spTgt spid="4">
                                            <p:graphicEl>
                                              <a:dgm id="{0138927C-B3A6-4B9D-9074-5C999A74BF20}"/>
                                            </p:graphicEl>
                                          </p:spTgt>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4">
                                            <p:graphicEl>
                                              <a:dgm id="{C947F868-F583-415C-A450-1E1C6B8D46EE}"/>
                                            </p:graphicEl>
                                          </p:spTgt>
                                        </p:tgtEl>
                                        <p:attrNameLst>
                                          <p:attrName>style.visibility</p:attrName>
                                        </p:attrNameLst>
                                      </p:cBhvr>
                                      <p:to>
                                        <p:strVal val="visible"/>
                                      </p:to>
                                    </p:set>
                                    <p:anim calcmode="lin" valueType="num">
                                      <p:cBhvr>
                                        <p:cTn id="17" dur="1000" fill="hold"/>
                                        <p:tgtEl>
                                          <p:spTgt spid="4">
                                            <p:graphicEl>
                                              <a:dgm id="{C947F868-F583-415C-A450-1E1C6B8D46EE}"/>
                                            </p:graphicEl>
                                          </p:spTgt>
                                        </p:tgtEl>
                                        <p:attrNameLst>
                                          <p:attrName>ppt_w</p:attrName>
                                        </p:attrNameLst>
                                      </p:cBhvr>
                                      <p:tavLst>
                                        <p:tav tm="0">
                                          <p:val>
                                            <p:strVal val="#ppt_w+.3"/>
                                          </p:val>
                                        </p:tav>
                                        <p:tav tm="100000">
                                          <p:val>
                                            <p:strVal val="#ppt_w"/>
                                          </p:val>
                                        </p:tav>
                                      </p:tavLst>
                                    </p:anim>
                                    <p:anim calcmode="lin" valueType="num">
                                      <p:cBhvr>
                                        <p:cTn id="18" dur="1000" fill="hold"/>
                                        <p:tgtEl>
                                          <p:spTgt spid="4">
                                            <p:graphicEl>
                                              <a:dgm id="{C947F868-F583-415C-A450-1E1C6B8D46EE}"/>
                                            </p:graphicEl>
                                          </p:spTgt>
                                        </p:tgtEl>
                                        <p:attrNameLst>
                                          <p:attrName>ppt_h</p:attrName>
                                        </p:attrNameLst>
                                      </p:cBhvr>
                                      <p:tavLst>
                                        <p:tav tm="0">
                                          <p:val>
                                            <p:strVal val="#ppt_h"/>
                                          </p:val>
                                        </p:tav>
                                        <p:tav tm="100000">
                                          <p:val>
                                            <p:strVal val="#ppt_h"/>
                                          </p:val>
                                        </p:tav>
                                      </p:tavLst>
                                    </p:anim>
                                    <p:animEffect transition="in" filter="fade">
                                      <p:cBhvr>
                                        <p:cTn id="19" dur="1000"/>
                                        <p:tgtEl>
                                          <p:spTgt spid="4">
                                            <p:graphicEl>
                                              <a:dgm id="{C947F868-F583-415C-A450-1E1C6B8D46EE}"/>
                                            </p:graphicEl>
                                          </p:spTgt>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4">
                                            <p:graphicEl>
                                              <a:dgm id="{A5A5E3E2-93DF-477C-A94C-32C457A8BDDE}"/>
                                            </p:graphicEl>
                                          </p:spTgt>
                                        </p:tgtEl>
                                        <p:attrNameLst>
                                          <p:attrName>style.visibility</p:attrName>
                                        </p:attrNameLst>
                                      </p:cBhvr>
                                      <p:to>
                                        <p:strVal val="visible"/>
                                      </p:to>
                                    </p:set>
                                    <p:anim calcmode="lin" valueType="num">
                                      <p:cBhvr>
                                        <p:cTn id="22" dur="1000" fill="hold"/>
                                        <p:tgtEl>
                                          <p:spTgt spid="4">
                                            <p:graphicEl>
                                              <a:dgm id="{A5A5E3E2-93DF-477C-A94C-32C457A8BDDE}"/>
                                            </p:graphicEl>
                                          </p:spTgt>
                                        </p:tgtEl>
                                        <p:attrNameLst>
                                          <p:attrName>ppt_w</p:attrName>
                                        </p:attrNameLst>
                                      </p:cBhvr>
                                      <p:tavLst>
                                        <p:tav tm="0">
                                          <p:val>
                                            <p:strVal val="#ppt_w+.3"/>
                                          </p:val>
                                        </p:tav>
                                        <p:tav tm="100000">
                                          <p:val>
                                            <p:strVal val="#ppt_w"/>
                                          </p:val>
                                        </p:tav>
                                      </p:tavLst>
                                    </p:anim>
                                    <p:anim calcmode="lin" valueType="num">
                                      <p:cBhvr>
                                        <p:cTn id="23" dur="1000" fill="hold"/>
                                        <p:tgtEl>
                                          <p:spTgt spid="4">
                                            <p:graphicEl>
                                              <a:dgm id="{A5A5E3E2-93DF-477C-A94C-32C457A8BDDE}"/>
                                            </p:graphicEl>
                                          </p:spTgt>
                                        </p:tgtEl>
                                        <p:attrNameLst>
                                          <p:attrName>ppt_h</p:attrName>
                                        </p:attrNameLst>
                                      </p:cBhvr>
                                      <p:tavLst>
                                        <p:tav tm="0">
                                          <p:val>
                                            <p:strVal val="#ppt_h"/>
                                          </p:val>
                                        </p:tav>
                                        <p:tav tm="100000">
                                          <p:val>
                                            <p:strVal val="#ppt_h"/>
                                          </p:val>
                                        </p:tav>
                                      </p:tavLst>
                                    </p:anim>
                                    <p:animEffect transition="in" filter="fade">
                                      <p:cBhvr>
                                        <p:cTn id="24" dur="1000"/>
                                        <p:tgtEl>
                                          <p:spTgt spid="4">
                                            <p:graphicEl>
                                              <a:dgm id="{A5A5E3E2-93DF-477C-A94C-32C457A8BDDE}"/>
                                            </p:graphicEl>
                                          </p:spTgt>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4">
                                            <p:graphicEl>
                                              <a:dgm id="{AAF9D9CC-A41B-4A32-B6B1-03E8D6185593}"/>
                                            </p:graphicEl>
                                          </p:spTgt>
                                        </p:tgtEl>
                                        <p:attrNameLst>
                                          <p:attrName>style.visibility</p:attrName>
                                        </p:attrNameLst>
                                      </p:cBhvr>
                                      <p:to>
                                        <p:strVal val="visible"/>
                                      </p:to>
                                    </p:set>
                                    <p:anim calcmode="lin" valueType="num">
                                      <p:cBhvr>
                                        <p:cTn id="27" dur="1000" fill="hold"/>
                                        <p:tgtEl>
                                          <p:spTgt spid="4">
                                            <p:graphicEl>
                                              <a:dgm id="{AAF9D9CC-A41B-4A32-B6B1-03E8D6185593}"/>
                                            </p:graphicEl>
                                          </p:spTgt>
                                        </p:tgtEl>
                                        <p:attrNameLst>
                                          <p:attrName>ppt_w</p:attrName>
                                        </p:attrNameLst>
                                      </p:cBhvr>
                                      <p:tavLst>
                                        <p:tav tm="0">
                                          <p:val>
                                            <p:strVal val="#ppt_w+.3"/>
                                          </p:val>
                                        </p:tav>
                                        <p:tav tm="100000">
                                          <p:val>
                                            <p:strVal val="#ppt_w"/>
                                          </p:val>
                                        </p:tav>
                                      </p:tavLst>
                                    </p:anim>
                                    <p:anim calcmode="lin" valueType="num">
                                      <p:cBhvr>
                                        <p:cTn id="28" dur="1000" fill="hold"/>
                                        <p:tgtEl>
                                          <p:spTgt spid="4">
                                            <p:graphicEl>
                                              <a:dgm id="{AAF9D9CC-A41B-4A32-B6B1-03E8D6185593}"/>
                                            </p:graphicEl>
                                          </p:spTgt>
                                        </p:tgtEl>
                                        <p:attrNameLst>
                                          <p:attrName>ppt_h</p:attrName>
                                        </p:attrNameLst>
                                      </p:cBhvr>
                                      <p:tavLst>
                                        <p:tav tm="0">
                                          <p:val>
                                            <p:strVal val="#ppt_h"/>
                                          </p:val>
                                        </p:tav>
                                        <p:tav tm="100000">
                                          <p:val>
                                            <p:strVal val="#ppt_h"/>
                                          </p:val>
                                        </p:tav>
                                      </p:tavLst>
                                    </p:anim>
                                    <p:animEffect transition="in" filter="fade">
                                      <p:cBhvr>
                                        <p:cTn id="29" dur="1000"/>
                                        <p:tgtEl>
                                          <p:spTgt spid="4">
                                            <p:graphicEl>
                                              <a:dgm id="{AAF9D9CC-A41B-4A32-B6B1-03E8D6185593}"/>
                                            </p:graphicEl>
                                          </p:spTgt>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4">
                                            <p:graphicEl>
                                              <a:dgm id="{6A1C3F30-5707-42B7-AF81-9511B4EF73F0}"/>
                                            </p:graphicEl>
                                          </p:spTgt>
                                        </p:tgtEl>
                                        <p:attrNameLst>
                                          <p:attrName>style.visibility</p:attrName>
                                        </p:attrNameLst>
                                      </p:cBhvr>
                                      <p:to>
                                        <p:strVal val="visible"/>
                                      </p:to>
                                    </p:set>
                                    <p:anim calcmode="lin" valueType="num">
                                      <p:cBhvr>
                                        <p:cTn id="32" dur="1000" fill="hold"/>
                                        <p:tgtEl>
                                          <p:spTgt spid="4">
                                            <p:graphicEl>
                                              <a:dgm id="{6A1C3F30-5707-42B7-AF81-9511B4EF73F0}"/>
                                            </p:graphicEl>
                                          </p:spTgt>
                                        </p:tgtEl>
                                        <p:attrNameLst>
                                          <p:attrName>ppt_w</p:attrName>
                                        </p:attrNameLst>
                                      </p:cBhvr>
                                      <p:tavLst>
                                        <p:tav tm="0">
                                          <p:val>
                                            <p:strVal val="#ppt_w+.3"/>
                                          </p:val>
                                        </p:tav>
                                        <p:tav tm="100000">
                                          <p:val>
                                            <p:strVal val="#ppt_w"/>
                                          </p:val>
                                        </p:tav>
                                      </p:tavLst>
                                    </p:anim>
                                    <p:anim calcmode="lin" valueType="num">
                                      <p:cBhvr>
                                        <p:cTn id="33" dur="1000" fill="hold"/>
                                        <p:tgtEl>
                                          <p:spTgt spid="4">
                                            <p:graphicEl>
                                              <a:dgm id="{6A1C3F30-5707-42B7-AF81-9511B4EF73F0}"/>
                                            </p:graphicEl>
                                          </p:spTgt>
                                        </p:tgtEl>
                                        <p:attrNameLst>
                                          <p:attrName>ppt_h</p:attrName>
                                        </p:attrNameLst>
                                      </p:cBhvr>
                                      <p:tavLst>
                                        <p:tav tm="0">
                                          <p:val>
                                            <p:strVal val="#ppt_h"/>
                                          </p:val>
                                        </p:tav>
                                        <p:tav tm="100000">
                                          <p:val>
                                            <p:strVal val="#ppt_h"/>
                                          </p:val>
                                        </p:tav>
                                      </p:tavLst>
                                    </p:anim>
                                    <p:animEffect transition="in" filter="fade">
                                      <p:cBhvr>
                                        <p:cTn id="34" dur="1000"/>
                                        <p:tgtEl>
                                          <p:spTgt spid="4">
                                            <p:graphicEl>
                                              <a:dgm id="{6A1C3F30-5707-42B7-AF81-9511B4EF73F0}"/>
                                            </p:graphicEl>
                                          </p:spTgt>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4">
                                            <p:graphicEl>
                                              <a:dgm id="{7EFB3A6E-602D-4E07-BC57-DB837CE70955}"/>
                                            </p:graphicEl>
                                          </p:spTgt>
                                        </p:tgtEl>
                                        <p:attrNameLst>
                                          <p:attrName>style.visibility</p:attrName>
                                        </p:attrNameLst>
                                      </p:cBhvr>
                                      <p:to>
                                        <p:strVal val="visible"/>
                                      </p:to>
                                    </p:set>
                                    <p:anim calcmode="lin" valueType="num">
                                      <p:cBhvr>
                                        <p:cTn id="37" dur="1000" fill="hold"/>
                                        <p:tgtEl>
                                          <p:spTgt spid="4">
                                            <p:graphicEl>
                                              <a:dgm id="{7EFB3A6E-602D-4E07-BC57-DB837CE70955}"/>
                                            </p:graphicEl>
                                          </p:spTgt>
                                        </p:tgtEl>
                                        <p:attrNameLst>
                                          <p:attrName>ppt_w</p:attrName>
                                        </p:attrNameLst>
                                      </p:cBhvr>
                                      <p:tavLst>
                                        <p:tav tm="0">
                                          <p:val>
                                            <p:strVal val="#ppt_w+.3"/>
                                          </p:val>
                                        </p:tav>
                                        <p:tav tm="100000">
                                          <p:val>
                                            <p:strVal val="#ppt_w"/>
                                          </p:val>
                                        </p:tav>
                                      </p:tavLst>
                                    </p:anim>
                                    <p:anim calcmode="lin" valueType="num">
                                      <p:cBhvr>
                                        <p:cTn id="38" dur="1000" fill="hold"/>
                                        <p:tgtEl>
                                          <p:spTgt spid="4">
                                            <p:graphicEl>
                                              <a:dgm id="{7EFB3A6E-602D-4E07-BC57-DB837CE70955}"/>
                                            </p:graphicEl>
                                          </p:spTgt>
                                        </p:tgtEl>
                                        <p:attrNameLst>
                                          <p:attrName>ppt_h</p:attrName>
                                        </p:attrNameLst>
                                      </p:cBhvr>
                                      <p:tavLst>
                                        <p:tav tm="0">
                                          <p:val>
                                            <p:strVal val="#ppt_h"/>
                                          </p:val>
                                        </p:tav>
                                        <p:tav tm="100000">
                                          <p:val>
                                            <p:strVal val="#ppt_h"/>
                                          </p:val>
                                        </p:tav>
                                      </p:tavLst>
                                    </p:anim>
                                    <p:animEffect transition="in" filter="fade">
                                      <p:cBhvr>
                                        <p:cTn id="39" dur="1000"/>
                                        <p:tgtEl>
                                          <p:spTgt spid="4">
                                            <p:graphicEl>
                                              <a:dgm id="{7EFB3A6E-602D-4E07-BC57-DB837CE70955}"/>
                                            </p:graphicEl>
                                          </p:spTgt>
                                        </p:tgtEl>
                                      </p:cBhvr>
                                    </p:animEffect>
                                  </p:childTnLst>
                                </p:cTn>
                              </p:par>
                            </p:childTnLst>
                          </p:cTn>
                        </p:par>
                        <p:par>
                          <p:cTn id="40" fill="hold">
                            <p:stCondLst>
                              <p:cond delay="1000"/>
                            </p:stCondLst>
                            <p:childTnLst>
                              <p:par>
                                <p:cTn id="41" presetID="37"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900" decel="100000" fill="hold"/>
                                        <p:tgtEl>
                                          <p:spTgt spid="6"/>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6"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80">
                                          <p:stCondLst>
                                            <p:cond delay="0"/>
                                          </p:stCondLst>
                                        </p:cTn>
                                        <p:tgtEl>
                                          <p:spTgt spid="5"/>
                                        </p:tgtEl>
                                      </p:cBhvr>
                                    </p:animEffect>
                                    <p:anim calcmode="lin" valueType="num">
                                      <p:cBhvr>
                                        <p:cTn id="5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8" dur="26">
                                          <p:stCondLst>
                                            <p:cond delay="650"/>
                                          </p:stCondLst>
                                        </p:cTn>
                                        <p:tgtEl>
                                          <p:spTgt spid="5"/>
                                        </p:tgtEl>
                                      </p:cBhvr>
                                      <p:to x="100000" y="60000"/>
                                    </p:animScale>
                                    <p:animScale>
                                      <p:cBhvr>
                                        <p:cTn id="59" dur="166" decel="50000">
                                          <p:stCondLst>
                                            <p:cond delay="676"/>
                                          </p:stCondLst>
                                        </p:cTn>
                                        <p:tgtEl>
                                          <p:spTgt spid="5"/>
                                        </p:tgtEl>
                                      </p:cBhvr>
                                      <p:to x="100000" y="100000"/>
                                    </p:animScale>
                                    <p:animScale>
                                      <p:cBhvr>
                                        <p:cTn id="60" dur="26">
                                          <p:stCondLst>
                                            <p:cond delay="1312"/>
                                          </p:stCondLst>
                                        </p:cTn>
                                        <p:tgtEl>
                                          <p:spTgt spid="5"/>
                                        </p:tgtEl>
                                      </p:cBhvr>
                                      <p:to x="100000" y="80000"/>
                                    </p:animScale>
                                    <p:animScale>
                                      <p:cBhvr>
                                        <p:cTn id="61" dur="166" decel="50000">
                                          <p:stCondLst>
                                            <p:cond delay="1338"/>
                                          </p:stCondLst>
                                        </p:cTn>
                                        <p:tgtEl>
                                          <p:spTgt spid="5"/>
                                        </p:tgtEl>
                                      </p:cBhvr>
                                      <p:to x="100000" y="100000"/>
                                    </p:animScale>
                                    <p:animScale>
                                      <p:cBhvr>
                                        <p:cTn id="62" dur="26">
                                          <p:stCondLst>
                                            <p:cond delay="1642"/>
                                          </p:stCondLst>
                                        </p:cTn>
                                        <p:tgtEl>
                                          <p:spTgt spid="5"/>
                                        </p:tgtEl>
                                      </p:cBhvr>
                                      <p:to x="100000" y="90000"/>
                                    </p:animScale>
                                    <p:animScale>
                                      <p:cBhvr>
                                        <p:cTn id="63" dur="166" decel="50000">
                                          <p:stCondLst>
                                            <p:cond delay="1668"/>
                                          </p:stCondLst>
                                        </p:cTn>
                                        <p:tgtEl>
                                          <p:spTgt spid="5"/>
                                        </p:tgtEl>
                                      </p:cBhvr>
                                      <p:to x="100000" y="100000"/>
                                    </p:animScale>
                                    <p:animScale>
                                      <p:cBhvr>
                                        <p:cTn id="64" dur="26">
                                          <p:stCondLst>
                                            <p:cond delay="1808"/>
                                          </p:stCondLst>
                                        </p:cTn>
                                        <p:tgtEl>
                                          <p:spTgt spid="5"/>
                                        </p:tgtEl>
                                      </p:cBhvr>
                                      <p:to x="100000" y="95000"/>
                                    </p:animScale>
                                    <p:animScale>
                                      <p:cBhvr>
                                        <p:cTn id="6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Lst>
  </p:timing>
</p:sld>
</file>

<file path=ppt/theme/theme1.xml><?xml version="1.0" encoding="utf-8"?>
<a:theme xmlns:a="http://schemas.openxmlformats.org/drawingml/2006/main" name="Tema di Office">
  <a:themeElements>
    <a:clrScheme name="Ross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TM04033917[[fn=Berlino]]</Template>
  <TotalTime>1372</TotalTime>
  <Words>1652</Words>
  <Application>Microsoft Office PowerPoint</Application>
  <PresentationFormat>Widescreen</PresentationFormat>
  <Paragraphs>106</Paragraphs>
  <Slides>10</Slides>
  <Notes>9</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Calibri</vt:lpstr>
      <vt:lpstr>Calibri Light</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Pontellini</dc:creator>
  <cp:lastModifiedBy>Luca Pontellini</cp:lastModifiedBy>
  <cp:revision>161</cp:revision>
  <cp:lastPrinted>2025-04-30T11:33:08Z</cp:lastPrinted>
  <dcterms:created xsi:type="dcterms:W3CDTF">2025-04-22T15:58:40Z</dcterms:created>
  <dcterms:modified xsi:type="dcterms:W3CDTF">2025-05-09T15:00:31Z</dcterms:modified>
</cp:coreProperties>
</file>